
<file path=[Content_Types].xml><?xml version="1.0" encoding="utf-8"?>
<Types xmlns="http://schemas.openxmlformats.org/package/2006/content-types">
  <Default Extension="00D58180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8"/>
  </p:notesMasterIdLst>
  <p:sldIdLst>
    <p:sldId id="282" r:id="rId5"/>
    <p:sldId id="398" r:id="rId6"/>
    <p:sldId id="399" r:id="rId7"/>
    <p:sldId id="406" r:id="rId8"/>
    <p:sldId id="3069" r:id="rId9"/>
    <p:sldId id="3062" r:id="rId10"/>
    <p:sldId id="3063" r:id="rId11"/>
    <p:sldId id="3064" r:id="rId12"/>
    <p:sldId id="3065" r:id="rId13"/>
    <p:sldId id="3066" r:id="rId14"/>
    <p:sldId id="3067" r:id="rId15"/>
    <p:sldId id="3068" r:id="rId16"/>
    <p:sldId id="3076" r:id="rId17"/>
    <p:sldId id="430" r:id="rId18"/>
    <p:sldId id="3077" r:id="rId19"/>
    <p:sldId id="3070" r:id="rId20"/>
    <p:sldId id="3074" r:id="rId21"/>
    <p:sldId id="3071" r:id="rId22"/>
    <p:sldId id="3072" r:id="rId23"/>
    <p:sldId id="3073" r:id="rId24"/>
    <p:sldId id="3075" r:id="rId25"/>
    <p:sldId id="3061" r:id="rId26"/>
    <p:sldId id="3060" r:id="rId2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5559"/>
    <a:srgbClr val="0060C0"/>
    <a:srgbClr val="FD7E14"/>
    <a:srgbClr val="FEFAE9"/>
    <a:srgbClr val="E1DA83"/>
    <a:srgbClr val="0BA93F"/>
    <a:srgbClr val="70B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203FACD-EC61-4C90-875A-6347F4810D9A}" v="1162" dt="2022-11-14T14:45:27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499" autoAdjust="0"/>
  </p:normalViewPr>
  <p:slideViewPr>
    <p:cSldViewPr snapToGrid="0" snapToObjects="1">
      <p:cViewPr>
        <p:scale>
          <a:sx n="150" d="100"/>
          <a:sy n="150" d="100"/>
        </p:scale>
        <p:origin x="138" y="-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9203FACD-EC61-4C90-875A-6347F4810D9A}"/>
    <pc:docChg chg="undo custSel addSld delSld modSld sldOrd">
      <pc:chgData name="Lucas Jellema" userId="7e183fbb-84e0-44b3-9b03-0792bc8d162b" providerId="ADAL" clId="{9203FACD-EC61-4C90-875A-6347F4810D9A}" dt="2022-11-14T14:46:59.691" v="2721" actId="1035"/>
      <pc:docMkLst>
        <pc:docMk/>
      </pc:docMkLst>
      <pc:sldChg chg="addSp delSp modSp mod modAnim">
        <pc:chgData name="Lucas Jellema" userId="7e183fbb-84e0-44b3-9b03-0792bc8d162b" providerId="ADAL" clId="{9203FACD-EC61-4C90-875A-6347F4810D9A}" dt="2022-11-14T14:46:59.691" v="2721" actId="1035"/>
        <pc:sldMkLst>
          <pc:docMk/>
          <pc:sldMk cId="213951777" sldId="282"/>
        </pc:sldMkLst>
        <pc:spChg chg="add mod">
          <ac:chgData name="Lucas Jellema" userId="7e183fbb-84e0-44b3-9b03-0792bc8d162b" providerId="ADAL" clId="{9203FACD-EC61-4C90-875A-6347F4810D9A}" dt="2022-11-14T14:44:51.804" v="2687" actId="1076"/>
          <ac:spMkLst>
            <pc:docMk/>
            <pc:sldMk cId="213951777" sldId="282"/>
            <ac:spMk id="4" creationId="{AF457FFC-7205-4A50-FBAE-226CAE6A2F9F}"/>
          </ac:spMkLst>
        </pc:spChg>
        <pc:spChg chg="mod">
          <ac:chgData name="Lucas Jellema" userId="7e183fbb-84e0-44b3-9b03-0792bc8d162b" providerId="ADAL" clId="{9203FACD-EC61-4C90-875A-6347F4810D9A}" dt="2022-11-12T11:51:58.063" v="61" actId="20577"/>
          <ac:spMkLst>
            <pc:docMk/>
            <pc:sldMk cId="213951777" sldId="282"/>
            <ac:spMk id="5" creationId="{00000000-0000-0000-0000-000000000000}"/>
          </ac:spMkLst>
        </pc:spChg>
        <pc:spChg chg="add mod">
          <ac:chgData name="Lucas Jellema" userId="7e183fbb-84e0-44b3-9b03-0792bc8d162b" providerId="ADAL" clId="{9203FACD-EC61-4C90-875A-6347F4810D9A}" dt="2022-11-14T14:44:22.786" v="2682" actId="1076"/>
          <ac:spMkLst>
            <pc:docMk/>
            <pc:sldMk cId="213951777" sldId="282"/>
            <ac:spMk id="8" creationId="{FBEBF0AD-377B-14FE-2746-5E4B98673D33}"/>
          </ac:spMkLst>
        </pc:spChg>
        <pc:spChg chg="mod">
          <ac:chgData name="Lucas Jellema" userId="7e183fbb-84e0-44b3-9b03-0792bc8d162b" providerId="ADAL" clId="{9203FACD-EC61-4C90-875A-6347F4810D9A}" dt="2022-11-14T14:44:47.077" v="2685" actId="1076"/>
          <ac:spMkLst>
            <pc:docMk/>
            <pc:sldMk cId="213951777" sldId="282"/>
            <ac:spMk id="11" creationId="{10B5D494-577A-0CE6-928F-B96435E517F5}"/>
          </ac:spMkLst>
        </pc:spChg>
        <pc:spChg chg="add mod">
          <ac:chgData name="Lucas Jellema" userId="7e183fbb-84e0-44b3-9b03-0792bc8d162b" providerId="ADAL" clId="{9203FACD-EC61-4C90-875A-6347F4810D9A}" dt="2022-11-14T14:45:07.114" v="2695" actId="1076"/>
          <ac:spMkLst>
            <pc:docMk/>
            <pc:sldMk cId="213951777" sldId="282"/>
            <ac:spMk id="13" creationId="{BFE41C35-CBFE-213A-1C14-59055742779E}"/>
          </ac:spMkLst>
        </pc:spChg>
        <pc:spChg chg="add mod">
          <ac:chgData name="Lucas Jellema" userId="7e183fbb-84e0-44b3-9b03-0792bc8d162b" providerId="ADAL" clId="{9203FACD-EC61-4C90-875A-6347F4810D9A}" dt="2022-11-14T14:46:56.682" v="2716" actId="1036"/>
          <ac:spMkLst>
            <pc:docMk/>
            <pc:sldMk cId="213951777" sldId="282"/>
            <ac:spMk id="15" creationId="{7758C356-7850-CB1E-614C-ACDB6AA7365B}"/>
          </ac:spMkLst>
        </pc:spChg>
        <pc:spChg chg="add mod">
          <ac:chgData name="Lucas Jellema" userId="7e183fbb-84e0-44b3-9b03-0792bc8d162b" providerId="ADAL" clId="{9203FACD-EC61-4C90-875A-6347F4810D9A}" dt="2022-11-14T14:46:59.691" v="2721" actId="1035"/>
          <ac:spMkLst>
            <pc:docMk/>
            <pc:sldMk cId="213951777" sldId="282"/>
            <ac:spMk id="16" creationId="{5B34A5EE-9DFC-432D-C6E5-FE7D99E1B294}"/>
          </ac:spMkLst>
        </pc:spChg>
        <pc:grpChg chg="add mod">
          <ac:chgData name="Lucas Jellema" userId="7e183fbb-84e0-44b3-9b03-0792bc8d162b" providerId="ADAL" clId="{9203FACD-EC61-4C90-875A-6347F4810D9A}" dt="2022-11-14T14:44:47.077" v="2685" actId="1076"/>
          <ac:grpSpMkLst>
            <pc:docMk/>
            <pc:sldMk cId="213951777" sldId="282"/>
            <ac:grpSpMk id="9" creationId="{42686608-2D35-8193-1C63-2A34FC07AA06}"/>
          </ac:grpSpMkLst>
        </pc:grpChg>
        <pc:picChg chg="del">
          <ac:chgData name="Lucas Jellema" userId="7e183fbb-84e0-44b3-9b03-0792bc8d162b" providerId="ADAL" clId="{9203FACD-EC61-4C90-875A-6347F4810D9A}" dt="2022-11-12T11:52:00.637" v="62" actId="478"/>
          <ac:picMkLst>
            <pc:docMk/>
            <pc:sldMk cId="213951777" sldId="282"/>
            <ac:picMk id="2" creationId="{DDFF5494-F972-5888-53E6-4D61B0210423}"/>
          </ac:picMkLst>
        </pc:picChg>
        <pc:picChg chg="add mod">
          <ac:chgData name="Lucas Jellema" userId="7e183fbb-84e0-44b3-9b03-0792bc8d162b" providerId="ADAL" clId="{9203FACD-EC61-4C90-875A-6347F4810D9A}" dt="2022-11-14T14:44:22.786" v="2682" actId="1076"/>
          <ac:picMkLst>
            <pc:docMk/>
            <pc:sldMk cId="213951777" sldId="282"/>
            <ac:picMk id="6" creationId="{3F271047-87F6-E958-36B3-09E1CAA085C4}"/>
          </ac:picMkLst>
        </pc:picChg>
        <pc:picChg chg="add mod">
          <ac:chgData name="Lucas Jellema" userId="7e183fbb-84e0-44b3-9b03-0792bc8d162b" providerId="ADAL" clId="{9203FACD-EC61-4C90-875A-6347F4810D9A}" dt="2022-11-14T14:44:22.786" v="2682" actId="1076"/>
          <ac:picMkLst>
            <pc:docMk/>
            <pc:sldMk cId="213951777" sldId="282"/>
            <ac:picMk id="7" creationId="{39323D77-CA88-8C2F-52B5-3F2472BCCC7F}"/>
          </ac:picMkLst>
        </pc:picChg>
        <pc:picChg chg="mod">
          <ac:chgData name="Lucas Jellema" userId="7e183fbb-84e0-44b3-9b03-0792bc8d162b" providerId="ADAL" clId="{9203FACD-EC61-4C90-875A-6347F4810D9A}" dt="2022-11-14T14:44:47.077" v="2685" actId="1076"/>
          <ac:picMkLst>
            <pc:docMk/>
            <pc:sldMk cId="213951777" sldId="282"/>
            <ac:picMk id="12" creationId="{6815F368-FBCB-1815-1C13-21C3B8510C3B}"/>
          </ac:picMkLst>
        </pc:picChg>
        <pc:picChg chg="add mod">
          <ac:chgData name="Lucas Jellema" userId="7e183fbb-84e0-44b3-9b03-0792bc8d162b" providerId="ADAL" clId="{9203FACD-EC61-4C90-875A-6347F4810D9A}" dt="2022-11-14T14:45:27.547" v="2698" actId="1076"/>
          <ac:picMkLst>
            <pc:docMk/>
            <pc:sldMk cId="213951777" sldId="282"/>
            <ac:picMk id="14" creationId="{7541B329-DF04-EDEE-266D-684BD44D96B8}"/>
          </ac:picMkLst>
        </pc:picChg>
      </pc:sldChg>
      <pc:sldChg chg="add">
        <pc:chgData name="Lucas Jellema" userId="7e183fbb-84e0-44b3-9b03-0792bc8d162b" providerId="ADAL" clId="{9203FACD-EC61-4C90-875A-6347F4810D9A}" dt="2022-11-12T11:52:38.635" v="76"/>
        <pc:sldMkLst>
          <pc:docMk/>
          <pc:sldMk cId="1816937338" sldId="398"/>
        </pc:sldMkLst>
      </pc:sldChg>
      <pc:sldChg chg="modSp add modAnim">
        <pc:chgData name="Lucas Jellema" userId="7e183fbb-84e0-44b3-9b03-0792bc8d162b" providerId="ADAL" clId="{9203FACD-EC61-4C90-875A-6347F4810D9A}" dt="2022-11-12T12:34:33.353" v="1171" actId="6549"/>
        <pc:sldMkLst>
          <pc:docMk/>
          <pc:sldMk cId="1932951767" sldId="399"/>
        </pc:sldMkLst>
        <pc:spChg chg="mod">
          <ac:chgData name="Lucas Jellema" userId="7e183fbb-84e0-44b3-9b03-0792bc8d162b" providerId="ADAL" clId="{9203FACD-EC61-4C90-875A-6347F4810D9A}" dt="2022-11-12T12:34:33.353" v="1171" actId="6549"/>
          <ac:spMkLst>
            <pc:docMk/>
            <pc:sldMk cId="1932951767" sldId="399"/>
            <ac:spMk id="3" creationId="{8BC5C698-6C96-FAC4-5993-63B9E2C2A790}"/>
          </ac:spMkLst>
        </pc:spChg>
      </pc:sldChg>
      <pc:sldChg chg="add">
        <pc:chgData name="Lucas Jellema" userId="7e183fbb-84e0-44b3-9b03-0792bc8d162b" providerId="ADAL" clId="{9203FACD-EC61-4C90-875A-6347F4810D9A}" dt="2022-11-12T11:52:38.635" v="76"/>
        <pc:sldMkLst>
          <pc:docMk/>
          <pc:sldMk cId="1006626480" sldId="406"/>
        </pc:sldMkLst>
      </pc:sldChg>
      <pc:sldChg chg="add">
        <pc:chgData name="Lucas Jellema" userId="7e183fbb-84e0-44b3-9b03-0792bc8d162b" providerId="ADAL" clId="{9203FACD-EC61-4C90-875A-6347F4810D9A}" dt="2022-11-12T11:52:38.635" v="76"/>
        <pc:sldMkLst>
          <pc:docMk/>
          <pc:sldMk cId="3835277302" sldId="430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2997394871" sldId="439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3989222933" sldId="440"/>
        </pc:sldMkLst>
      </pc:sldChg>
      <pc:sldChg chg="addSp delSp modSp mod">
        <pc:chgData name="Lucas Jellema" userId="7e183fbb-84e0-44b3-9b03-0792bc8d162b" providerId="ADAL" clId="{9203FACD-EC61-4C90-875A-6347F4810D9A}" dt="2022-11-14T14:43:48.068" v="2680" actId="14100"/>
        <pc:sldMkLst>
          <pc:docMk/>
          <pc:sldMk cId="4260006727" sldId="3061"/>
        </pc:sldMkLst>
        <pc:spChg chg="add del mod">
          <ac:chgData name="Lucas Jellema" userId="7e183fbb-84e0-44b3-9b03-0792bc8d162b" providerId="ADAL" clId="{9203FACD-EC61-4C90-875A-6347F4810D9A}" dt="2022-11-12T12:40:42.363" v="1607" actId="478"/>
          <ac:spMkLst>
            <pc:docMk/>
            <pc:sldMk cId="4260006727" sldId="3061"/>
            <ac:spMk id="3" creationId="{ABFD1001-10F1-2FC3-AD47-95DF61BCD408}"/>
          </ac:spMkLst>
        </pc:spChg>
        <pc:spChg chg="mod">
          <ac:chgData name="Lucas Jellema" userId="7e183fbb-84e0-44b3-9b03-0792bc8d162b" providerId="ADAL" clId="{9203FACD-EC61-4C90-875A-6347F4810D9A}" dt="2022-11-12T12:44:06.745" v="1666" actId="20577"/>
          <ac:spMkLst>
            <pc:docMk/>
            <pc:sldMk cId="4260006727" sldId="3061"/>
            <ac:spMk id="5" creationId="{85955D33-6277-354E-0381-88FDA11C0A9D}"/>
          </ac:spMkLst>
        </pc:spChg>
        <pc:spChg chg="del mod">
          <ac:chgData name="Lucas Jellema" userId="7e183fbb-84e0-44b3-9b03-0792bc8d162b" providerId="ADAL" clId="{9203FACD-EC61-4C90-875A-6347F4810D9A}" dt="2022-11-12T12:40:39.478" v="1606" actId="478"/>
          <ac:spMkLst>
            <pc:docMk/>
            <pc:sldMk cId="4260006727" sldId="3061"/>
            <ac:spMk id="6" creationId="{86176AC3-F87A-1F3C-35A8-561AE5BB23DF}"/>
          </ac:spMkLst>
        </pc:spChg>
        <pc:picChg chg="add mod">
          <ac:chgData name="Lucas Jellema" userId="7e183fbb-84e0-44b3-9b03-0792bc8d162b" providerId="ADAL" clId="{9203FACD-EC61-4C90-875A-6347F4810D9A}" dt="2022-11-14T14:43:48.068" v="2680" actId="14100"/>
          <ac:picMkLst>
            <pc:docMk/>
            <pc:sldMk cId="4260006727" sldId="3061"/>
            <ac:picMk id="7" creationId="{78AC7972-4775-7FED-0CF1-FBEF14F6F74D}"/>
          </ac:picMkLst>
        </pc:picChg>
        <pc:picChg chg="add del mod">
          <ac:chgData name="Lucas Jellema" userId="7e183fbb-84e0-44b3-9b03-0792bc8d162b" providerId="ADAL" clId="{9203FACD-EC61-4C90-875A-6347F4810D9A}" dt="2022-11-12T12:42:30.746" v="1615" actId="478"/>
          <ac:picMkLst>
            <pc:docMk/>
            <pc:sldMk cId="4260006727" sldId="3061"/>
            <ac:picMk id="2050" creationId="{EB31F1AE-7008-F0BE-04A6-95CD41662A48}"/>
          </ac:picMkLst>
        </pc:picChg>
        <pc:picChg chg="add mod">
          <ac:chgData name="Lucas Jellema" userId="7e183fbb-84e0-44b3-9b03-0792bc8d162b" providerId="ADAL" clId="{9203FACD-EC61-4C90-875A-6347F4810D9A}" dt="2022-11-12T12:43:58.249" v="1644" actId="1076"/>
          <ac:picMkLst>
            <pc:docMk/>
            <pc:sldMk cId="4260006727" sldId="3061"/>
            <ac:picMk id="2052" creationId="{8CA7408F-24A8-2C55-1B76-902C7E541D0D}"/>
          </ac:picMkLst>
        </pc:picChg>
      </pc:sldChg>
      <pc:sldChg chg="addSp delSp modSp new mod modClrScheme modAnim chgLayout">
        <pc:chgData name="Lucas Jellema" userId="7e183fbb-84e0-44b3-9b03-0792bc8d162b" providerId="ADAL" clId="{9203FACD-EC61-4C90-875A-6347F4810D9A}" dt="2022-11-12T12:48:39.034" v="1840" actId="114"/>
        <pc:sldMkLst>
          <pc:docMk/>
          <pc:sldMk cId="410043803" sldId="3062"/>
        </pc:sldMkLst>
        <pc:spChg chg="del mod ord">
          <ac:chgData name="Lucas Jellema" userId="7e183fbb-84e0-44b3-9b03-0792bc8d162b" providerId="ADAL" clId="{9203FACD-EC61-4C90-875A-6347F4810D9A}" dt="2022-11-12T11:53:35.265" v="83" actId="700"/>
          <ac:spMkLst>
            <pc:docMk/>
            <pc:sldMk cId="410043803" sldId="3062"/>
            <ac:spMk id="2" creationId="{9E47DE9E-7C5D-1040-C680-750A8DC510A5}"/>
          </ac:spMkLst>
        </pc:spChg>
        <pc:spChg chg="del mod ord">
          <ac:chgData name="Lucas Jellema" userId="7e183fbb-84e0-44b3-9b03-0792bc8d162b" providerId="ADAL" clId="{9203FACD-EC61-4C90-875A-6347F4810D9A}" dt="2022-11-12T11:53:35.265" v="83" actId="700"/>
          <ac:spMkLst>
            <pc:docMk/>
            <pc:sldMk cId="410043803" sldId="3062"/>
            <ac:spMk id="3" creationId="{DD3D949D-3F9B-1957-75E6-800713CD18C9}"/>
          </ac:spMkLst>
        </pc:spChg>
        <pc:spChg chg="mod ord">
          <ac:chgData name="Lucas Jellema" userId="7e183fbb-84e0-44b3-9b03-0792bc8d162b" providerId="ADAL" clId="{9203FACD-EC61-4C90-875A-6347F4810D9A}" dt="2022-11-12T11:53:35.265" v="83" actId="700"/>
          <ac:spMkLst>
            <pc:docMk/>
            <pc:sldMk cId="410043803" sldId="3062"/>
            <ac:spMk id="4" creationId="{E7A464FF-E83E-FD00-4EED-09B0D9C001EF}"/>
          </ac:spMkLst>
        </pc:spChg>
        <pc:spChg chg="mod ord">
          <ac:chgData name="Lucas Jellema" userId="7e183fbb-84e0-44b3-9b03-0792bc8d162b" providerId="ADAL" clId="{9203FACD-EC61-4C90-875A-6347F4810D9A}" dt="2022-11-12T11:53:35.265" v="83" actId="700"/>
          <ac:spMkLst>
            <pc:docMk/>
            <pc:sldMk cId="410043803" sldId="3062"/>
            <ac:spMk id="5" creationId="{349B8B0F-D092-8E59-9A3D-8DB0E5BCFB09}"/>
          </ac:spMkLst>
        </pc:spChg>
        <pc:spChg chg="del">
          <ac:chgData name="Lucas Jellema" userId="7e183fbb-84e0-44b3-9b03-0792bc8d162b" providerId="ADAL" clId="{9203FACD-EC61-4C90-875A-6347F4810D9A}" dt="2022-11-12T11:53:35.265" v="83" actId="700"/>
          <ac:spMkLst>
            <pc:docMk/>
            <pc:sldMk cId="410043803" sldId="3062"/>
            <ac:spMk id="6" creationId="{475C4973-70A1-6DB4-A775-A2D67BE35427}"/>
          </ac:spMkLst>
        </pc:spChg>
        <pc:spChg chg="add mod ord">
          <ac:chgData name="Lucas Jellema" userId="7e183fbb-84e0-44b3-9b03-0792bc8d162b" providerId="ADAL" clId="{9203FACD-EC61-4C90-875A-6347F4810D9A}" dt="2022-11-12T11:53:42.925" v="100" actId="20577"/>
          <ac:spMkLst>
            <pc:docMk/>
            <pc:sldMk cId="410043803" sldId="3062"/>
            <ac:spMk id="7" creationId="{4D1411A9-4024-0AFA-F8EF-4EE2320F895B}"/>
          </ac:spMkLst>
        </pc:spChg>
        <pc:spChg chg="add mod ord">
          <ac:chgData name="Lucas Jellema" userId="7e183fbb-84e0-44b3-9b03-0792bc8d162b" providerId="ADAL" clId="{9203FACD-EC61-4C90-875A-6347F4810D9A}" dt="2022-11-12T12:48:39.034" v="1840" actId="114"/>
          <ac:spMkLst>
            <pc:docMk/>
            <pc:sldMk cId="410043803" sldId="3062"/>
            <ac:spMk id="8" creationId="{5E38F3A2-2B9F-B1BC-EB0A-A640522F53DC}"/>
          </ac:spMkLst>
        </pc:spChg>
        <pc:spChg chg="add mod">
          <ac:chgData name="Lucas Jellema" userId="7e183fbb-84e0-44b3-9b03-0792bc8d162b" providerId="ADAL" clId="{9203FACD-EC61-4C90-875A-6347F4810D9A}" dt="2022-11-12T12:38:15.899" v="1576" actId="1076"/>
          <ac:spMkLst>
            <pc:docMk/>
            <pc:sldMk cId="410043803" sldId="3062"/>
            <ac:spMk id="9" creationId="{98A71F54-3413-131C-2F57-389ED3202BA5}"/>
          </ac:spMkLst>
        </pc:spChg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3987504477" sldId="3062"/>
        </pc:sldMkLst>
      </pc:sldChg>
      <pc:sldChg chg="addSp modSp new mod modAnim">
        <pc:chgData name="Lucas Jellema" userId="7e183fbb-84e0-44b3-9b03-0792bc8d162b" providerId="ADAL" clId="{9203FACD-EC61-4C90-875A-6347F4810D9A}" dt="2022-11-12T12:08:12.410" v="627" actId="1076"/>
        <pc:sldMkLst>
          <pc:docMk/>
          <pc:sldMk cId="1189002749" sldId="3063"/>
        </pc:sldMkLst>
        <pc:spChg chg="mod">
          <ac:chgData name="Lucas Jellema" userId="7e183fbb-84e0-44b3-9b03-0792bc8d162b" providerId="ADAL" clId="{9203FACD-EC61-4C90-875A-6347F4810D9A}" dt="2022-11-12T12:05:22.035" v="490" actId="20577"/>
          <ac:spMkLst>
            <pc:docMk/>
            <pc:sldMk cId="1189002749" sldId="3063"/>
            <ac:spMk id="2" creationId="{5EEE8396-CFB0-AE51-8776-583C5C8BF6A0}"/>
          </ac:spMkLst>
        </pc:spChg>
        <pc:spChg chg="mod">
          <ac:chgData name="Lucas Jellema" userId="7e183fbb-84e0-44b3-9b03-0792bc8d162b" providerId="ADAL" clId="{9203FACD-EC61-4C90-875A-6347F4810D9A}" dt="2022-11-12T12:05:47.224" v="571" actId="20577"/>
          <ac:spMkLst>
            <pc:docMk/>
            <pc:sldMk cId="1189002749" sldId="3063"/>
            <ac:spMk id="3" creationId="{7047B6B8-97D0-DA30-9398-9020510382B0}"/>
          </ac:spMkLst>
        </pc:spChg>
        <pc:spChg chg="add mod ord">
          <ac:chgData name="Lucas Jellema" userId="7e183fbb-84e0-44b3-9b03-0792bc8d162b" providerId="ADAL" clId="{9203FACD-EC61-4C90-875A-6347F4810D9A}" dt="2022-11-12T12:04:44.632" v="431" actId="14100"/>
          <ac:spMkLst>
            <pc:docMk/>
            <pc:sldMk cId="1189002749" sldId="3063"/>
            <ac:spMk id="7" creationId="{E6F91A91-E1B8-DA03-4C2F-6EE1629BABD5}"/>
          </ac:spMkLst>
        </pc:spChg>
        <pc:picChg chg="add mod">
          <ac:chgData name="Lucas Jellema" userId="7e183fbb-84e0-44b3-9b03-0792bc8d162b" providerId="ADAL" clId="{9203FACD-EC61-4C90-875A-6347F4810D9A}" dt="2022-11-12T12:03:42.087" v="421" actId="1076"/>
          <ac:picMkLst>
            <pc:docMk/>
            <pc:sldMk cId="1189002749" sldId="3063"/>
            <ac:picMk id="6" creationId="{F6145E62-5567-D9A1-9C9D-AEA807AE3E9B}"/>
          </ac:picMkLst>
        </pc:picChg>
        <pc:picChg chg="add mod">
          <ac:chgData name="Lucas Jellema" userId="7e183fbb-84e0-44b3-9b03-0792bc8d162b" providerId="ADAL" clId="{9203FACD-EC61-4C90-875A-6347F4810D9A}" dt="2022-11-12T12:04:06.937" v="425" actId="1076"/>
          <ac:picMkLst>
            <pc:docMk/>
            <pc:sldMk cId="1189002749" sldId="3063"/>
            <ac:picMk id="8" creationId="{BAD67E56-D23D-A5BC-99AB-CD213284DDAD}"/>
          </ac:picMkLst>
        </pc:picChg>
        <pc:picChg chg="add mod">
          <ac:chgData name="Lucas Jellema" userId="7e183fbb-84e0-44b3-9b03-0792bc8d162b" providerId="ADAL" clId="{9203FACD-EC61-4C90-875A-6347F4810D9A}" dt="2022-11-12T12:08:05.066" v="625" actId="1076"/>
          <ac:picMkLst>
            <pc:docMk/>
            <pc:sldMk cId="1189002749" sldId="3063"/>
            <ac:picMk id="9" creationId="{6C597383-886E-44D9-F178-70BFD6B20C83}"/>
          </ac:picMkLst>
        </pc:picChg>
        <pc:picChg chg="add mod">
          <ac:chgData name="Lucas Jellema" userId="7e183fbb-84e0-44b3-9b03-0792bc8d162b" providerId="ADAL" clId="{9203FACD-EC61-4C90-875A-6347F4810D9A}" dt="2022-11-12T12:08:12.410" v="627" actId="1076"/>
          <ac:picMkLst>
            <pc:docMk/>
            <pc:sldMk cId="1189002749" sldId="3063"/>
            <ac:picMk id="10" creationId="{856982F9-45B2-800F-F149-D26F1C8AD3D6}"/>
          </ac:picMkLst>
        </pc:picChg>
        <pc:picChg chg="add mod">
          <ac:chgData name="Lucas Jellema" userId="7e183fbb-84e0-44b3-9b03-0792bc8d162b" providerId="ADAL" clId="{9203FACD-EC61-4C90-875A-6347F4810D9A}" dt="2022-11-12T12:03:15.212" v="418" actId="1076"/>
          <ac:picMkLst>
            <pc:docMk/>
            <pc:sldMk cId="1189002749" sldId="3063"/>
            <ac:picMk id="1026" creationId="{83337ED5-4DE4-95F4-DD5C-94B311231604}"/>
          </ac:picMkLst>
        </pc:picChg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3527543744" sldId="3063"/>
        </pc:sldMkLst>
      </pc:sldChg>
      <pc:sldChg chg="addSp modSp new mod">
        <pc:chgData name="Lucas Jellema" userId="7e183fbb-84e0-44b3-9b03-0792bc8d162b" providerId="ADAL" clId="{9203FACD-EC61-4C90-875A-6347F4810D9A}" dt="2022-11-12T12:07:33.543" v="622" actId="1076"/>
        <pc:sldMkLst>
          <pc:docMk/>
          <pc:sldMk cId="1383087154" sldId="3064"/>
        </pc:sldMkLst>
        <pc:spChg chg="mod">
          <ac:chgData name="Lucas Jellema" userId="7e183fbb-84e0-44b3-9b03-0792bc8d162b" providerId="ADAL" clId="{9203FACD-EC61-4C90-875A-6347F4810D9A}" dt="2022-11-12T12:07:28.553" v="620" actId="20577"/>
          <ac:spMkLst>
            <pc:docMk/>
            <pc:sldMk cId="1383087154" sldId="3064"/>
            <ac:spMk id="2" creationId="{6F07BB48-D85F-85F0-76B6-540B100C03F8}"/>
          </ac:spMkLst>
        </pc:spChg>
        <pc:spChg chg="mod">
          <ac:chgData name="Lucas Jellema" userId="7e183fbb-84e0-44b3-9b03-0792bc8d162b" providerId="ADAL" clId="{9203FACD-EC61-4C90-875A-6347F4810D9A}" dt="2022-11-12T12:07:31.717" v="621" actId="6549"/>
          <ac:spMkLst>
            <pc:docMk/>
            <pc:sldMk cId="1383087154" sldId="3064"/>
            <ac:spMk id="3" creationId="{C2C8D9DE-732F-7965-2F7D-ED33ABE13C20}"/>
          </ac:spMkLst>
        </pc:spChg>
        <pc:picChg chg="add mod">
          <ac:chgData name="Lucas Jellema" userId="7e183fbb-84e0-44b3-9b03-0792bc8d162b" providerId="ADAL" clId="{9203FACD-EC61-4C90-875A-6347F4810D9A}" dt="2022-11-12T12:07:33.543" v="622" actId="1076"/>
          <ac:picMkLst>
            <pc:docMk/>
            <pc:sldMk cId="1383087154" sldId="3064"/>
            <ac:picMk id="7" creationId="{A43B470E-FE6C-391D-68FD-8C737B612E4C}"/>
          </ac:picMkLst>
        </pc:picChg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3884075426" sldId="3064"/>
        </pc:sldMkLst>
      </pc:sldChg>
      <pc:sldChg chg="addSp delSp modSp add mod modAnim">
        <pc:chgData name="Lucas Jellema" userId="7e183fbb-84e0-44b3-9b03-0792bc8d162b" providerId="ADAL" clId="{9203FACD-EC61-4C90-875A-6347F4810D9A}" dt="2022-11-12T12:19:19.534" v="817" actId="167"/>
        <pc:sldMkLst>
          <pc:docMk/>
          <pc:sldMk cId="523729959" sldId="3065"/>
        </pc:sldMkLst>
        <pc:spChg chg="mod">
          <ac:chgData name="Lucas Jellema" userId="7e183fbb-84e0-44b3-9b03-0792bc8d162b" providerId="ADAL" clId="{9203FACD-EC61-4C90-875A-6347F4810D9A}" dt="2022-11-12T12:08:41.532" v="680" actId="20577"/>
          <ac:spMkLst>
            <pc:docMk/>
            <pc:sldMk cId="523729959" sldId="3065"/>
            <ac:spMk id="2" creationId="{6F07BB48-D85F-85F0-76B6-540B100C03F8}"/>
          </ac:spMkLst>
        </pc:spChg>
        <pc:spChg chg="del">
          <ac:chgData name="Lucas Jellema" userId="7e183fbb-84e0-44b3-9b03-0792bc8d162b" providerId="ADAL" clId="{9203FACD-EC61-4C90-875A-6347F4810D9A}" dt="2022-11-12T12:08:59.624" v="681"/>
          <ac:spMkLst>
            <pc:docMk/>
            <pc:sldMk cId="523729959" sldId="3065"/>
            <ac:spMk id="3" creationId="{C2C8D9DE-732F-7965-2F7D-ED33ABE13C20}"/>
          </ac:spMkLst>
        </pc:spChg>
        <pc:spChg chg="add mod ord">
          <ac:chgData name="Lucas Jellema" userId="7e183fbb-84e0-44b3-9b03-0792bc8d162b" providerId="ADAL" clId="{9203FACD-EC61-4C90-875A-6347F4810D9A}" dt="2022-11-12T12:19:19.534" v="817" actId="167"/>
          <ac:spMkLst>
            <pc:docMk/>
            <pc:sldMk cId="523729959" sldId="3065"/>
            <ac:spMk id="9" creationId="{17B36243-A43E-673E-AE49-C51DC30563C6}"/>
          </ac:spMkLst>
        </pc:spChg>
        <pc:picChg chg="del">
          <ac:chgData name="Lucas Jellema" userId="7e183fbb-84e0-44b3-9b03-0792bc8d162b" providerId="ADAL" clId="{9203FACD-EC61-4C90-875A-6347F4810D9A}" dt="2022-11-12T12:08:19.097" v="629" actId="478"/>
          <ac:picMkLst>
            <pc:docMk/>
            <pc:sldMk cId="523729959" sldId="3065"/>
            <ac:picMk id="7" creationId="{A43B470E-FE6C-391D-68FD-8C737B612E4C}"/>
          </ac:picMkLst>
        </pc:picChg>
        <pc:picChg chg="add mod">
          <ac:chgData name="Lucas Jellema" userId="7e183fbb-84e0-44b3-9b03-0792bc8d162b" providerId="ADAL" clId="{9203FACD-EC61-4C90-875A-6347F4810D9A}" dt="2022-11-12T12:09:02.247" v="683" actId="1076"/>
          <ac:picMkLst>
            <pc:docMk/>
            <pc:sldMk cId="523729959" sldId="3065"/>
            <ac:picMk id="8" creationId="{47FBEC61-A7DC-8415-E5C4-EF57DA7EAB6D}"/>
          </ac:picMkLst>
        </pc:picChg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3187142502" sldId="3065"/>
        </pc:sldMkLst>
      </pc:sldChg>
      <pc:sldChg chg="addSp delSp modSp add mod modAnim">
        <pc:chgData name="Lucas Jellema" userId="7e183fbb-84e0-44b3-9b03-0792bc8d162b" providerId="ADAL" clId="{9203FACD-EC61-4C90-875A-6347F4810D9A}" dt="2022-11-12T12:32:27.644" v="1115" actId="478"/>
        <pc:sldMkLst>
          <pc:docMk/>
          <pc:sldMk cId="2613829493" sldId="3066"/>
        </pc:sldMkLst>
        <pc:spChg chg="mod">
          <ac:chgData name="Lucas Jellema" userId="7e183fbb-84e0-44b3-9b03-0792bc8d162b" providerId="ADAL" clId="{9203FACD-EC61-4C90-875A-6347F4810D9A}" dt="2022-11-12T12:09:38.364" v="727" actId="20577"/>
          <ac:spMkLst>
            <pc:docMk/>
            <pc:sldMk cId="2613829493" sldId="3066"/>
            <ac:spMk id="2" creationId="{6F07BB48-D85F-85F0-76B6-540B100C03F8}"/>
          </ac:spMkLst>
        </pc:spChg>
        <pc:spChg chg="add mod">
          <ac:chgData name="Lucas Jellema" userId="7e183fbb-84e0-44b3-9b03-0792bc8d162b" providerId="ADAL" clId="{9203FACD-EC61-4C90-875A-6347F4810D9A}" dt="2022-11-12T12:09:12.340" v="687" actId="478"/>
          <ac:spMkLst>
            <pc:docMk/>
            <pc:sldMk cId="2613829493" sldId="3066"/>
            <ac:spMk id="9" creationId="{ED5E56FD-9B69-3AD5-7676-02EF9335FEB5}"/>
          </ac:spMkLst>
        </pc:spChg>
        <pc:spChg chg="add mod ord">
          <ac:chgData name="Lucas Jellema" userId="7e183fbb-84e0-44b3-9b03-0792bc8d162b" providerId="ADAL" clId="{9203FACD-EC61-4C90-875A-6347F4810D9A}" dt="2022-11-12T12:19:01.785" v="813" actId="14100"/>
          <ac:spMkLst>
            <pc:docMk/>
            <pc:sldMk cId="2613829493" sldId="3066"/>
            <ac:spMk id="14" creationId="{4ED519A1-C49E-98B1-FD28-AF8058827ED3}"/>
          </ac:spMkLst>
        </pc:spChg>
        <pc:graphicFrameChg chg="add del modGraphic">
          <ac:chgData name="Lucas Jellema" userId="7e183fbb-84e0-44b3-9b03-0792bc8d162b" providerId="ADAL" clId="{9203FACD-EC61-4C90-875A-6347F4810D9A}" dt="2022-11-12T12:09:10.232" v="686" actId="27309"/>
          <ac:graphicFrameMkLst>
            <pc:docMk/>
            <pc:sldMk cId="2613829493" sldId="3066"/>
            <ac:graphicFrameMk id="6" creationId="{870CF512-AF62-C3CE-FB26-A95A40469388}"/>
          </ac:graphicFrameMkLst>
        </pc:graphicFrameChg>
        <pc:picChg chg="del">
          <ac:chgData name="Lucas Jellema" userId="7e183fbb-84e0-44b3-9b03-0792bc8d162b" providerId="ADAL" clId="{9203FACD-EC61-4C90-875A-6347F4810D9A}" dt="2022-11-12T12:09:12.340" v="687" actId="478"/>
          <ac:picMkLst>
            <pc:docMk/>
            <pc:sldMk cId="2613829493" sldId="3066"/>
            <ac:picMk id="8" creationId="{47FBEC61-A7DC-8415-E5C4-EF57DA7EAB6D}"/>
          </ac:picMkLst>
        </pc:picChg>
        <pc:picChg chg="add mod">
          <ac:chgData name="Lucas Jellema" userId="7e183fbb-84e0-44b3-9b03-0792bc8d162b" providerId="ADAL" clId="{9203FACD-EC61-4C90-875A-6347F4810D9A}" dt="2022-11-12T12:18:36.486" v="807" actId="14100"/>
          <ac:picMkLst>
            <pc:docMk/>
            <pc:sldMk cId="2613829493" sldId="3066"/>
            <ac:picMk id="11" creationId="{0779C834-9DEF-AF15-04A9-6E347E34C9B9}"/>
          </ac:picMkLst>
        </pc:picChg>
        <pc:picChg chg="add mod">
          <ac:chgData name="Lucas Jellema" userId="7e183fbb-84e0-44b3-9b03-0792bc8d162b" providerId="ADAL" clId="{9203FACD-EC61-4C90-875A-6347F4810D9A}" dt="2022-11-12T12:19:40.468" v="822" actId="1076"/>
          <ac:picMkLst>
            <pc:docMk/>
            <pc:sldMk cId="2613829493" sldId="3066"/>
            <ac:picMk id="13" creationId="{2DB76AD8-7062-0018-050B-2A1A004EF28B}"/>
          </ac:picMkLst>
        </pc:picChg>
        <pc:picChg chg="add mod">
          <ac:chgData name="Lucas Jellema" userId="7e183fbb-84e0-44b3-9b03-0792bc8d162b" providerId="ADAL" clId="{9203FACD-EC61-4C90-875A-6347F4810D9A}" dt="2022-11-12T12:19:38.353" v="821" actId="14100"/>
          <ac:picMkLst>
            <pc:docMk/>
            <pc:sldMk cId="2613829493" sldId="3066"/>
            <ac:picMk id="15" creationId="{22D21E98-B4EC-E396-1D23-1E91F59A40B4}"/>
          </ac:picMkLst>
        </pc:picChg>
        <pc:picChg chg="add mod">
          <ac:chgData name="Lucas Jellema" userId="7e183fbb-84e0-44b3-9b03-0792bc8d162b" providerId="ADAL" clId="{9203FACD-EC61-4C90-875A-6347F4810D9A}" dt="2022-11-12T12:21:24.277" v="845" actId="1440"/>
          <ac:picMkLst>
            <pc:docMk/>
            <pc:sldMk cId="2613829493" sldId="3066"/>
            <ac:picMk id="19" creationId="{E9194054-325B-09C3-857D-1124C099CCA2}"/>
          </ac:picMkLst>
        </pc:picChg>
        <pc:picChg chg="add mod">
          <ac:chgData name="Lucas Jellema" userId="7e183fbb-84e0-44b3-9b03-0792bc8d162b" providerId="ADAL" clId="{9203FACD-EC61-4C90-875A-6347F4810D9A}" dt="2022-11-12T12:21:27.997" v="846" actId="1440"/>
          <ac:picMkLst>
            <pc:docMk/>
            <pc:sldMk cId="2613829493" sldId="3066"/>
            <ac:picMk id="21" creationId="{BBEECB35-6A19-1A8D-3E22-7E74A42DDC44}"/>
          </ac:picMkLst>
        </pc:picChg>
        <pc:picChg chg="add del mod">
          <ac:chgData name="Lucas Jellema" userId="7e183fbb-84e0-44b3-9b03-0792bc8d162b" providerId="ADAL" clId="{9203FACD-EC61-4C90-875A-6347F4810D9A}" dt="2022-11-12T12:32:27.644" v="1115" actId="478"/>
          <ac:picMkLst>
            <pc:docMk/>
            <pc:sldMk cId="2613829493" sldId="3066"/>
            <ac:picMk id="29" creationId="{241E38B0-5687-BC89-0DA4-CFA384CDE454}"/>
          </ac:picMkLst>
        </pc:picChg>
        <pc:cxnChg chg="add">
          <ac:chgData name="Lucas Jellema" userId="7e183fbb-84e0-44b3-9b03-0792bc8d162b" providerId="ADAL" clId="{9203FACD-EC61-4C90-875A-6347F4810D9A}" dt="2022-11-12T12:19:46.165" v="823" actId="11529"/>
          <ac:cxnSpMkLst>
            <pc:docMk/>
            <pc:sldMk cId="2613829493" sldId="3066"/>
            <ac:cxnSpMk id="17" creationId="{C0B04C10-2A0B-7553-8B4D-19A5D37F1EF8}"/>
          </ac:cxnSpMkLst>
        </pc:cxnChg>
        <pc:cxnChg chg="add mod">
          <ac:chgData name="Lucas Jellema" userId="7e183fbb-84e0-44b3-9b03-0792bc8d162b" providerId="ADAL" clId="{9203FACD-EC61-4C90-875A-6347F4810D9A}" dt="2022-11-12T12:20:54.355" v="836" actId="14100"/>
          <ac:cxnSpMkLst>
            <pc:docMk/>
            <pc:sldMk cId="2613829493" sldId="3066"/>
            <ac:cxnSpMk id="22" creationId="{9B8FED57-6F48-1386-7142-58BC135FFCBC}"/>
          </ac:cxnSpMkLst>
        </pc:cxnChg>
        <pc:cxnChg chg="add mod">
          <ac:chgData name="Lucas Jellema" userId="7e183fbb-84e0-44b3-9b03-0792bc8d162b" providerId="ADAL" clId="{9203FACD-EC61-4C90-875A-6347F4810D9A}" dt="2022-11-12T12:21:16.726" v="844" actId="14100"/>
          <ac:cxnSpMkLst>
            <pc:docMk/>
            <pc:sldMk cId="2613829493" sldId="3066"/>
            <ac:cxnSpMk id="25" creationId="{C5A1010A-2CEA-2BE6-4F15-3566D831CD64}"/>
          </ac:cxnSpMkLst>
        </pc:cxnChg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2694782499" sldId="3066"/>
        </pc:sldMkLst>
      </pc:sldChg>
      <pc:sldChg chg="addSp modSp new mod modAnim">
        <pc:chgData name="Lucas Jellema" userId="7e183fbb-84e0-44b3-9b03-0792bc8d162b" providerId="ADAL" clId="{9203FACD-EC61-4C90-875A-6347F4810D9A}" dt="2022-11-12T12:32:05.804" v="1111"/>
        <pc:sldMkLst>
          <pc:docMk/>
          <pc:sldMk cId="3638941724" sldId="3067"/>
        </pc:sldMkLst>
        <pc:spChg chg="mod">
          <ac:chgData name="Lucas Jellema" userId="7e183fbb-84e0-44b3-9b03-0792bc8d162b" providerId="ADAL" clId="{9203FACD-EC61-4C90-875A-6347F4810D9A}" dt="2022-11-12T12:21:52.297" v="895" actId="20577"/>
          <ac:spMkLst>
            <pc:docMk/>
            <pc:sldMk cId="3638941724" sldId="3067"/>
            <ac:spMk id="2" creationId="{6156959E-C6B3-76F8-8CEB-6F338568ABD9}"/>
          </ac:spMkLst>
        </pc:spChg>
        <pc:spChg chg="add mod">
          <ac:chgData name="Lucas Jellema" userId="7e183fbb-84e0-44b3-9b03-0792bc8d162b" providerId="ADAL" clId="{9203FACD-EC61-4C90-875A-6347F4810D9A}" dt="2022-11-12T12:22:24.287" v="901" actId="1076"/>
          <ac:spMkLst>
            <pc:docMk/>
            <pc:sldMk cId="3638941724" sldId="3067"/>
            <ac:spMk id="8" creationId="{5868A191-7C6E-277F-AEF3-E58FAD2BE3E7}"/>
          </ac:spMkLst>
        </pc:spChg>
        <pc:spChg chg="add mod">
          <ac:chgData name="Lucas Jellema" userId="7e183fbb-84e0-44b3-9b03-0792bc8d162b" providerId="ADAL" clId="{9203FACD-EC61-4C90-875A-6347F4810D9A}" dt="2022-11-12T12:23:02.595" v="910" actId="207"/>
          <ac:spMkLst>
            <pc:docMk/>
            <pc:sldMk cId="3638941724" sldId="3067"/>
            <ac:spMk id="10" creationId="{62331A08-0BC1-D5C6-3A37-A11013EC3678}"/>
          </ac:spMkLst>
        </pc:spChg>
        <pc:picChg chg="add mod">
          <ac:chgData name="Lucas Jellema" userId="7e183fbb-84e0-44b3-9b03-0792bc8d162b" providerId="ADAL" clId="{9203FACD-EC61-4C90-875A-6347F4810D9A}" dt="2022-11-12T12:22:10.214" v="898" actId="1076"/>
          <ac:picMkLst>
            <pc:docMk/>
            <pc:sldMk cId="3638941724" sldId="3067"/>
            <ac:picMk id="7" creationId="{6B5AA8DB-9383-C2F9-D380-5D4DF2C0DA82}"/>
          </ac:picMkLst>
        </pc:picChg>
        <pc:picChg chg="add mod">
          <ac:chgData name="Lucas Jellema" userId="7e183fbb-84e0-44b3-9b03-0792bc8d162b" providerId="ADAL" clId="{9203FACD-EC61-4C90-875A-6347F4810D9A}" dt="2022-11-12T12:24:39.359" v="938" actId="1038"/>
          <ac:picMkLst>
            <pc:docMk/>
            <pc:sldMk cId="3638941724" sldId="3067"/>
            <ac:picMk id="9" creationId="{A62B2E73-0977-FDCB-2F86-7F27848E9832}"/>
          </ac:picMkLst>
        </pc:picChg>
        <pc:picChg chg="add mod">
          <ac:chgData name="Lucas Jellema" userId="7e183fbb-84e0-44b3-9b03-0792bc8d162b" providerId="ADAL" clId="{9203FACD-EC61-4C90-875A-6347F4810D9A}" dt="2022-11-12T12:23:20.053" v="913" actId="1076"/>
          <ac:picMkLst>
            <pc:docMk/>
            <pc:sldMk cId="3638941724" sldId="3067"/>
            <ac:picMk id="12" creationId="{CD5E938F-5100-87C3-5685-ACC1C129DE1B}"/>
          </ac:picMkLst>
        </pc:picChg>
        <pc:picChg chg="add mod">
          <ac:chgData name="Lucas Jellema" userId="7e183fbb-84e0-44b3-9b03-0792bc8d162b" providerId="ADAL" clId="{9203FACD-EC61-4C90-875A-6347F4810D9A}" dt="2022-11-12T12:23:50.673" v="917" actId="1076"/>
          <ac:picMkLst>
            <pc:docMk/>
            <pc:sldMk cId="3638941724" sldId="3067"/>
            <ac:picMk id="15" creationId="{4E735E72-5DF7-E322-7BA7-913C65C35850}"/>
          </ac:picMkLst>
        </pc:picChg>
        <pc:cxnChg chg="add">
          <ac:chgData name="Lucas Jellema" userId="7e183fbb-84e0-44b3-9b03-0792bc8d162b" providerId="ADAL" clId="{9203FACD-EC61-4C90-875A-6347F4810D9A}" dt="2022-11-12T12:23:35.960" v="914" actId="11529"/>
          <ac:cxnSpMkLst>
            <pc:docMk/>
            <pc:sldMk cId="3638941724" sldId="3067"/>
            <ac:cxnSpMk id="14" creationId="{7AE33730-7BD4-9089-D3A3-3C28B82F08BD}"/>
          </ac:cxnSpMkLst>
        </pc:cxnChg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3648376308" sldId="3067"/>
        </pc:sldMkLst>
      </pc:sldChg>
      <pc:sldChg chg="addSp modSp add mod modTransition">
        <pc:chgData name="Lucas Jellema" userId="7e183fbb-84e0-44b3-9b03-0792bc8d162b" providerId="ADAL" clId="{9203FACD-EC61-4C90-875A-6347F4810D9A}" dt="2022-11-12T12:28:20.925" v="988" actId="20577"/>
        <pc:sldMkLst>
          <pc:docMk/>
          <pc:sldMk cId="693325514" sldId="3068"/>
        </pc:sldMkLst>
        <pc:spChg chg="mod">
          <ac:chgData name="Lucas Jellema" userId="7e183fbb-84e0-44b3-9b03-0792bc8d162b" providerId="ADAL" clId="{9203FACD-EC61-4C90-875A-6347F4810D9A}" dt="2022-11-12T12:28:20.925" v="988" actId="20577"/>
          <ac:spMkLst>
            <pc:docMk/>
            <pc:sldMk cId="693325514" sldId="3068"/>
            <ac:spMk id="2" creationId="{6156959E-C6B3-76F8-8CEB-6F338568ABD9}"/>
          </ac:spMkLst>
        </pc:spChg>
        <pc:spChg chg="mod">
          <ac:chgData name="Lucas Jellema" userId="7e183fbb-84e0-44b3-9b03-0792bc8d162b" providerId="ADAL" clId="{9203FACD-EC61-4C90-875A-6347F4810D9A}" dt="2022-11-12T12:24:56.200" v="949" actId="14100"/>
          <ac:spMkLst>
            <pc:docMk/>
            <pc:sldMk cId="693325514" sldId="3068"/>
            <ac:spMk id="10" creationId="{62331A08-0BC1-D5C6-3A37-A11013EC3678}"/>
          </ac:spMkLst>
        </pc:spChg>
        <pc:picChg chg="mod">
          <ac:chgData name="Lucas Jellema" userId="7e183fbb-84e0-44b3-9b03-0792bc8d162b" providerId="ADAL" clId="{9203FACD-EC61-4C90-875A-6347F4810D9A}" dt="2022-11-12T12:24:15.880" v="925" actId="1076"/>
          <ac:picMkLst>
            <pc:docMk/>
            <pc:sldMk cId="693325514" sldId="3068"/>
            <ac:picMk id="7" creationId="{6B5AA8DB-9383-C2F9-D380-5D4DF2C0DA82}"/>
          </ac:picMkLst>
        </pc:picChg>
        <pc:picChg chg="mod">
          <ac:chgData name="Lucas Jellema" userId="7e183fbb-84e0-44b3-9b03-0792bc8d162b" providerId="ADAL" clId="{9203FACD-EC61-4C90-875A-6347F4810D9A}" dt="2022-11-12T12:24:42.698" v="944" actId="1038"/>
          <ac:picMkLst>
            <pc:docMk/>
            <pc:sldMk cId="693325514" sldId="3068"/>
            <ac:picMk id="9" creationId="{A62B2E73-0977-FDCB-2F86-7F27848E9832}"/>
          </ac:picMkLst>
        </pc:picChg>
        <pc:picChg chg="mod">
          <ac:chgData name="Lucas Jellema" userId="7e183fbb-84e0-44b3-9b03-0792bc8d162b" providerId="ADAL" clId="{9203FACD-EC61-4C90-875A-6347F4810D9A}" dt="2022-11-12T12:25:09.392" v="952" actId="1440"/>
          <ac:picMkLst>
            <pc:docMk/>
            <pc:sldMk cId="693325514" sldId="3068"/>
            <ac:picMk id="12" creationId="{CD5E938F-5100-87C3-5685-ACC1C129DE1B}"/>
          </ac:picMkLst>
        </pc:picChg>
        <pc:picChg chg="mod">
          <ac:chgData name="Lucas Jellema" userId="7e183fbb-84e0-44b3-9b03-0792bc8d162b" providerId="ADAL" clId="{9203FACD-EC61-4C90-875A-6347F4810D9A}" dt="2022-11-12T12:24:18.363" v="926" actId="1076"/>
          <ac:picMkLst>
            <pc:docMk/>
            <pc:sldMk cId="693325514" sldId="3068"/>
            <ac:picMk id="15" creationId="{4E735E72-5DF7-E322-7BA7-913C65C35850}"/>
          </ac:picMkLst>
        </pc:picChg>
        <pc:picChg chg="add mod">
          <ac:chgData name="Lucas Jellema" userId="7e183fbb-84e0-44b3-9b03-0792bc8d162b" providerId="ADAL" clId="{9203FACD-EC61-4C90-875A-6347F4810D9A}" dt="2022-11-12T12:28:02.404" v="960" actId="1035"/>
          <ac:picMkLst>
            <pc:docMk/>
            <pc:sldMk cId="693325514" sldId="3068"/>
            <ac:picMk id="18" creationId="{7DA20D83-3219-6588-F875-6661B08B4A92}"/>
          </ac:picMkLst>
        </pc:picChg>
        <pc:cxnChg chg="mod">
          <ac:chgData name="Lucas Jellema" userId="7e183fbb-84e0-44b3-9b03-0792bc8d162b" providerId="ADAL" clId="{9203FACD-EC61-4C90-875A-6347F4810D9A}" dt="2022-11-12T12:24:59.588" v="950" actId="14100"/>
          <ac:cxnSpMkLst>
            <pc:docMk/>
            <pc:sldMk cId="693325514" sldId="3068"/>
            <ac:cxnSpMk id="14" creationId="{7AE33730-7BD4-9089-D3A3-3C28B82F08BD}"/>
          </ac:cxnSpMkLst>
        </pc:cxnChg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1461624569" sldId="3068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910481190" sldId="3069"/>
        </pc:sldMkLst>
      </pc:sldChg>
      <pc:sldChg chg="modSp add mod ord modAnim">
        <pc:chgData name="Lucas Jellema" userId="7e183fbb-84e0-44b3-9b03-0792bc8d162b" providerId="ADAL" clId="{9203FACD-EC61-4C90-875A-6347F4810D9A}" dt="2022-11-12T12:37:51.268" v="1574" actId="20577"/>
        <pc:sldMkLst>
          <pc:docMk/>
          <pc:sldMk cId="3522053556" sldId="3069"/>
        </pc:sldMkLst>
        <pc:spChg chg="mod">
          <ac:chgData name="Lucas Jellema" userId="7e183fbb-84e0-44b3-9b03-0792bc8d162b" providerId="ADAL" clId="{9203FACD-EC61-4C90-875A-6347F4810D9A}" dt="2022-11-12T12:37:51.268" v="1574" actId="20577"/>
          <ac:spMkLst>
            <pc:docMk/>
            <pc:sldMk cId="3522053556" sldId="3069"/>
            <ac:spMk id="3" creationId="{8BC5C698-6C96-FAC4-5993-63B9E2C2A790}"/>
          </ac:spMkLst>
        </pc:spChg>
      </pc:sldChg>
      <pc:sldChg chg="addSp delSp modSp add ord modAnim">
        <pc:chgData name="Lucas Jellema" userId="7e183fbb-84e0-44b3-9b03-0792bc8d162b" providerId="ADAL" clId="{9203FACD-EC61-4C90-875A-6347F4810D9A}" dt="2022-11-12T12:45:53.397" v="1707"/>
        <pc:sldMkLst>
          <pc:docMk/>
          <pc:sldMk cId="814027772" sldId="3070"/>
        </pc:sldMkLst>
        <pc:picChg chg="del">
          <ac:chgData name="Lucas Jellema" userId="7e183fbb-84e0-44b3-9b03-0792bc8d162b" providerId="ADAL" clId="{9203FACD-EC61-4C90-875A-6347F4810D9A}" dt="2022-11-12T12:42:22.887" v="1612" actId="478"/>
          <ac:picMkLst>
            <pc:docMk/>
            <pc:sldMk cId="814027772" sldId="3070"/>
            <ac:picMk id="2052" creationId="{8CA7408F-24A8-2C55-1B76-902C7E541D0D}"/>
          </ac:picMkLst>
        </pc:picChg>
        <pc:picChg chg="add mod">
          <ac:chgData name="Lucas Jellema" userId="7e183fbb-84e0-44b3-9b03-0792bc8d162b" providerId="ADAL" clId="{9203FACD-EC61-4C90-875A-6347F4810D9A}" dt="2022-11-12T12:45:18.739" v="1672" actId="1076"/>
          <ac:picMkLst>
            <pc:docMk/>
            <pc:sldMk cId="814027772" sldId="3070"/>
            <ac:picMk id="6146" creationId="{3B43A009-F164-5CF6-5ACA-B7AA3D200A57}"/>
          </ac:picMkLst>
        </pc:picChg>
      </pc:sldChg>
      <pc:sldChg chg="addSp delSp modSp new mod modAnim">
        <pc:chgData name="Lucas Jellema" userId="7e183fbb-84e0-44b3-9b03-0792bc8d162b" providerId="ADAL" clId="{9203FACD-EC61-4C90-875A-6347F4810D9A}" dt="2022-11-14T14:31:08.627" v="2357"/>
        <pc:sldMkLst>
          <pc:docMk/>
          <pc:sldMk cId="1518765695" sldId="3071"/>
        </pc:sldMkLst>
        <pc:spChg chg="mod">
          <ac:chgData name="Lucas Jellema" userId="7e183fbb-84e0-44b3-9b03-0792bc8d162b" providerId="ADAL" clId="{9203FACD-EC61-4C90-875A-6347F4810D9A}" dt="2022-11-12T12:54:49.420" v="1941" actId="20577"/>
          <ac:spMkLst>
            <pc:docMk/>
            <pc:sldMk cId="1518765695" sldId="3071"/>
            <ac:spMk id="2" creationId="{7828D148-DBD6-6573-C5F0-259A76161646}"/>
          </ac:spMkLst>
        </pc:spChg>
        <pc:spChg chg="del">
          <ac:chgData name="Lucas Jellema" userId="7e183fbb-84e0-44b3-9b03-0792bc8d162b" providerId="ADAL" clId="{9203FACD-EC61-4C90-875A-6347F4810D9A}" dt="2022-11-12T12:49:36.832" v="1844"/>
          <ac:spMkLst>
            <pc:docMk/>
            <pc:sldMk cId="1518765695" sldId="3071"/>
            <ac:spMk id="3" creationId="{80C6A4F2-94F2-4E27-B398-37EABAAB231D}"/>
          </ac:spMkLst>
        </pc:spChg>
        <pc:spChg chg="add mod">
          <ac:chgData name="Lucas Jellema" userId="7e183fbb-84e0-44b3-9b03-0792bc8d162b" providerId="ADAL" clId="{9203FACD-EC61-4C90-875A-6347F4810D9A}" dt="2022-11-14T14:30:22.559" v="2285" actId="20577"/>
          <ac:spMkLst>
            <pc:docMk/>
            <pc:sldMk cId="1518765695" sldId="3071"/>
            <ac:spMk id="10" creationId="{C6A4278D-E4D4-2FFF-26B4-E643BC4D278D}"/>
          </ac:spMkLst>
        </pc:spChg>
        <pc:spChg chg="add mod">
          <ac:chgData name="Lucas Jellema" userId="7e183fbb-84e0-44b3-9b03-0792bc8d162b" providerId="ADAL" clId="{9203FACD-EC61-4C90-875A-6347F4810D9A}" dt="2022-11-14T14:30:51.509" v="2352" actId="20577"/>
          <ac:spMkLst>
            <pc:docMk/>
            <pc:sldMk cId="1518765695" sldId="3071"/>
            <ac:spMk id="11" creationId="{E6E52AC4-D968-1D0F-4426-53D2131D5669}"/>
          </ac:spMkLst>
        </pc:spChg>
        <pc:picChg chg="add mod">
          <ac:chgData name="Lucas Jellema" userId="7e183fbb-84e0-44b3-9b03-0792bc8d162b" providerId="ADAL" clId="{9203FACD-EC61-4C90-875A-6347F4810D9A}" dt="2022-11-12T12:54:52.115" v="1942" actId="1076"/>
          <ac:picMkLst>
            <pc:docMk/>
            <pc:sldMk cId="1518765695" sldId="3071"/>
            <ac:picMk id="7" creationId="{68A9CF99-D172-26E9-34BB-492C80B9F644}"/>
          </ac:picMkLst>
        </pc:picChg>
        <pc:picChg chg="add mod">
          <ac:chgData name="Lucas Jellema" userId="7e183fbb-84e0-44b3-9b03-0792bc8d162b" providerId="ADAL" clId="{9203FACD-EC61-4C90-875A-6347F4810D9A}" dt="2022-11-12T12:54:56.230" v="1945" actId="1076"/>
          <ac:picMkLst>
            <pc:docMk/>
            <pc:sldMk cId="1518765695" sldId="3071"/>
            <ac:picMk id="9" creationId="{4FFA000E-51A1-5099-1ECF-959CCCCADB19}"/>
          </ac:picMkLst>
        </pc:picChg>
      </pc:sldChg>
      <pc:sldChg chg="addSp delSp modSp new mod modAnim">
        <pc:chgData name="Lucas Jellema" userId="7e183fbb-84e0-44b3-9b03-0792bc8d162b" providerId="ADAL" clId="{9203FACD-EC61-4C90-875A-6347F4810D9A}" dt="2022-11-14T14:32:13.306" v="2416"/>
        <pc:sldMkLst>
          <pc:docMk/>
          <pc:sldMk cId="2801308385" sldId="3072"/>
        </pc:sldMkLst>
        <pc:spChg chg="del">
          <ac:chgData name="Lucas Jellema" userId="7e183fbb-84e0-44b3-9b03-0792bc8d162b" providerId="ADAL" clId="{9203FACD-EC61-4C90-875A-6347F4810D9A}" dt="2022-11-12T12:49:46.483" v="1847"/>
          <ac:spMkLst>
            <pc:docMk/>
            <pc:sldMk cId="2801308385" sldId="3072"/>
            <ac:spMk id="3" creationId="{591BE522-8772-CC1C-8447-1A637B68D4DF}"/>
          </ac:spMkLst>
        </pc:spChg>
        <pc:spChg chg="add mod">
          <ac:chgData name="Lucas Jellema" userId="7e183fbb-84e0-44b3-9b03-0792bc8d162b" providerId="ADAL" clId="{9203FACD-EC61-4C90-875A-6347F4810D9A}" dt="2022-11-14T14:31:32.255" v="2381" actId="20577"/>
          <ac:spMkLst>
            <pc:docMk/>
            <pc:sldMk cId="2801308385" sldId="3072"/>
            <ac:spMk id="14" creationId="{E8C222E7-5443-B559-BC2E-C83D5C46905E}"/>
          </ac:spMkLst>
        </pc:spChg>
        <pc:spChg chg="add mod">
          <ac:chgData name="Lucas Jellema" userId="7e183fbb-84e0-44b3-9b03-0792bc8d162b" providerId="ADAL" clId="{9203FACD-EC61-4C90-875A-6347F4810D9A}" dt="2022-11-14T14:32:00.465" v="2414" actId="14100"/>
          <ac:spMkLst>
            <pc:docMk/>
            <pc:sldMk cId="2801308385" sldId="3072"/>
            <ac:spMk id="15" creationId="{E015F859-52C8-5A93-FAC8-E14BA425EF7F}"/>
          </ac:spMkLst>
        </pc:spChg>
        <pc:picChg chg="add mod">
          <ac:chgData name="Lucas Jellema" userId="7e183fbb-84e0-44b3-9b03-0792bc8d162b" providerId="ADAL" clId="{9203FACD-EC61-4C90-875A-6347F4810D9A}" dt="2022-11-12T12:55:58.033" v="1970" actId="1440"/>
          <ac:picMkLst>
            <pc:docMk/>
            <pc:sldMk cId="2801308385" sldId="3072"/>
            <ac:picMk id="7" creationId="{01C283B8-009B-719E-CFA1-C8968C978728}"/>
          </ac:picMkLst>
        </pc:picChg>
        <pc:picChg chg="add mod">
          <ac:chgData name="Lucas Jellema" userId="7e183fbb-84e0-44b3-9b03-0792bc8d162b" providerId="ADAL" clId="{9203FACD-EC61-4C90-875A-6347F4810D9A}" dt="2022-11-12T12:55:56.636" v="1969" actId="1440"/>
          <ac:picMkLst>
            <pc:docMk/>
            <pc:sldMk cId="2801308385" sldId="3072"/>
            <ac:picMk id="9" creationId="{1A672024-6035-F51F-F478-60AA07FBB0B9}"/>
          </ac:picMkLst>
        </pc:picChg>
        <pc:picChg chg="add mod">
          <ac:chgData name="Lucas Jellema" userId="7e183fbb-84e0-44b3-9b03-0792bc8d162b" providerId="ADAL" clId="{9203FACD-EC61-4C90-875A-6347F4810D9A}" dt="2022-11-12T12:55:54.821" v="1968" actId="1440"/>
          <ac:picMkLst>
            <pc:docMk/>
            <pc:sldMk cId="2801308385" sldId="3072"/>
            <ac:picMk id="11" creationId="{78C6354D-8ABB-6756-9D9F-A07228CFE90C}"/>
          </ac:picMkLst>
        </pc:picChg>
        <pc:picChg chg="add del mod">
          <ac:chgData name="Lucas Jellema" userId="7e183fbb-84e0-44b3-9b03-0792bc8d162b" providerId="ADAL" clId="{9203FACD-EC61-4C90-875A-6347F4810D9A}" dt="2022-11-12T12:55:26.276" v="1953" actId="478"/>
          <ac:picMkLst>
            <pc:docMk/>
            <pc:sldMk cId="2801308385" sldId="3072"/>
            <ac:picMk id="13" creationId="{DC3627D0-4939-A406-C5DB-18549DF85B72}"/>
          </ac:picMkLst>
        </pc:picChg>
      </pc:sldChg>
      <pc:sldChg chg="addSp delSp modSp new mod modAnim">
        <pc:chgData name="Lucas Jellema" userId="7e183fbb-84e0-44b3-9b03-0792bc8d162b" providerId="ADAL" clId="{9203FACD-EC61-4C90-875A-6347F4810D9A}" dt="2022-11-14T14:42:03.618" v="2560" actId="962"/>
        <pc:sldMkLst>
          <pc:docMk/>
          <pc:sldMk cId="1717888233" sldId="3073"/>
        </pc:sldMkLst>
        <pc:spChg chg="add mod">
          <ac:chgData name="Lucas Jellema" userId="7e183fbb-84e0-44b3-9b03-0792bc8d162b" providerId="ADAL" clId="{9203FACD-EC61-4C90-875A-6347F4810D9A}" dt="2022-11-14T14:34:16.090" v="2473" actId="14100"/>
          <ac:spMkLst>
            <pc:docMk/>
            <pc:sldMk cId="1717888233" sldId="3073"/>
            <ac:spMk id="17" creationId="{8C2FEDE4-9E75-F239-B64B-4E1B63E6372E}"/>
          </ac:spMkLst>
        </pc:spChg>
        <pc:spChg chg="add mod">
          <ac:chgData name="Lucas Jellema" userId="7e183fbb-84e0-44b3-9b03-0792bc8d162b" providerId="ADAL" clId="{9203FACD-EC61-4C90-875A-6347F4810D9A}" dt="2022-11-14T14:35:06.080" v="2547" actId="14100"/>
          <ac:spMkLst>
            <pc:docMk/>
            <pc:sldMk cId="1717888233" sldId="3073"/>
            <ac:spMk id="18" creationId="{2761DE03-9966-A7A8-0D75-18C004463F8F}"/>
          </ac:spMkLst>
        </pc:spChg>
        <pc:spChg chg="add mod">
          <ac:chgData name="Lucas Jellema" userId="7e183fbb-84e0-44b3-9b03-0792bc8d162b" providerId="ADAL" clId="{9203FACD-EC61-4C90-875A-6347F4810D9A}" dt="2022-11-14T14:40:29.140" v="2555" actId="164"/>
          <ac:spMkLst>
            <pc:docMk/>
            <pc:sldMk cId="1717888233" sldId="3073"/>
            <ac:spMk id="19" creationId="{3175E2A2-137F-D031-F3F4-C4E2300DA37C}"/>
          </ac:spMkLst>
        </pc:spChg>
        <pc:grpChg chg="add mod">
          <ac:chgData name="Lucas Jellema" userId="7e183fbb-84e0-44b3-9b03-0792bc8d162b" providerId="ADAL" clId="{9203FACD-EC61-4C90-875A-6347F4810D9A}" dt="2022-11-14T14:42:03.618" v="2560" actId="962"/>
          <ac:grpSpMkLst>
            <pc:docMk/>
            <pc:sldMk cId="1717888233" sldId="3073"/>
            <ac:grpSpMk id="21" creationId="{FF806564-10F6-47E5-8EC5-B2A5E350ED3A}"/>
          </ac:grpSpMkLst>
        </pc:grpChg>
        <pc:graphicFrameChg chg="add del mod">
          <ac:chgData name="Lucas Jellema" userId="7e183fbb-84e0-44b3-9b03-0792bc8d162b" providerId="ADAL" clId="{9203FACD-EC61-4C90-875A-6347F4810D9A}" dt="2022-11-12T12:51:40.366" v="1875"/>
          <ac:graphicFrameMkLst>
            <pc:docMk/>
            <pc:sldMk cId="1717888233" sldId="3073"/>
            <ac:graphicFrameMk id="10" creationId="{8C6AF22C-C0E5-8AB2-6181-9CD4B20FDFC6}"/>
          </ac:graphicFrameMkLst>
        </pc:graphicFrameChg>
        <pc:picChg chg="add mod">
          <ac:chgData name="Lucas Jellema" userId="7e183fbb-84e0-44b3-9b03-0792bc8d162b" providerId="ADAL" clId="{9203FACD-EC61-4C90-875A-6347F4810D9A}" dt="2022-11-12T12:56:25.915" v="1975" actId="1076"/>
          <ac:picMkLst>
            <pc:docMk/>
            <pc:sldMk cId="1717888233" sldId="3073"/>
            <ac:picMk id="7" creationId="{13520593-0A7B-6B5F-25DD-B9D5A97DFAFE}"/>
          </ac:picMkLst>
        </pc:picChg>
        <pc:picChg chg="add del mod">
          <ac:chgData name="Lucas Jellema" userId="7e183fbb-84e0-44b3-9b03-0792bc8d162b" providerId="ADAL" clId="{9203FACD-EC61-4C90-875A-6347F4810D9A}" dt="2022-11-12T12:51:58.603" v="1878" actId="478"/>
          <ac:picMkLst>
            <pc:docMk/>
            <pc:sldMk cId="1717888233" sldId="3073"/>
            <ac:picMk id="9" creationId="{FDBA02A6-7C22-8C27-ED82-3DEF9ACFFA07}"/>
          </ac:picMkLst>
        </pc:picChg>
        <pc:picChg chg="add del mod">
          <ac:chgData name="Lucas Jellema" userId="7e183fbb-84e0-44b3-9b03-0792bc8d162b" providerId="ADAL" clId="{9203FACD-EC61-4C90-875A-6347F4810D9A}" dt="2022-11-12T12:55:04.359" v="1947" actId="478"/>
          <ac:picMkLst>
            <pc:docMk/>
            <pc:sldMk cId="1717888233" sldId="3073"/>
            <ac:picMk id="12" creationId="{D34B4339-B87D-3889-55D2-D7F409F8B728}"/>
          </ac:picMkLst>
        </pc:picChg>
        <pc:picChg chg="add del">
          <ac:chgData name="Lucas Jellema" userId="7e183fbb-84e0-44b3-9b03-0792bc8d162b" providerId="ADAL" clId="{9203FACD-EC61-4C90-875A-6347F4810D9A}" dt="2022-11-12T12:55:02.555" v="1946" actId="478"/>
          <ac:picMkLst>
            <pc:docMk/>
            <pc:sldMk cId="1717888233" sldId="3073"/>
            <ac:picMk id="14" creationId="{ABE3AAA6-592C-9E01-85C0-22CE25FDA824}"/>
          </ac:picMkLst>
        </pc:picChg>
        <pc:picChg chg="add mod">
          <ac:chgData name="Lucas Jellema" userId="7e183fbb-84e0-44b3-9b03-0792bc8d162b" providerId="ADAL" clId="{9203FACD-EC61-4C90-875A-6347F4810D9A}" dt="2022-11-12T12:57:47.315" v="1980" actId="1440"/>
          <ac:picMkLst>
            <pc:docMk/>
            <pc:sldMk cId="1717888233" sldId="3073"/>
            <ac:picMk id="16" creationId="{471DF7E0-88BF-2F6C-B833-2D54E79456D3}"/>
          </ac:picMkLst>
        </pc:picChg>
        <pc:picChg chg="add mod">
          <ac:chgData name="Lucas Jellema" userId="7e183fbb-84e0-44b3-9b03-0792bc8d162b" providerId="ADAL" clId="{9203FACD-EC61-4C90-875A-6347F4810D9A}" dt="2022-11-14T14:40:29.140" v="2555" actId="164"/>
          <ac:picMkLst>
            <pc:docMk/>
            <pc:sldMk cId="1717888233" sldId="3073"/>
            <ac:picMk id="20" creationId="{E6AFF60A-4E27-8D01-039D-C738DEBB9B59}"/>
          </ac:picMkLst>
        </pc:picChg>
      </pc:sldChg>
      <pc:sldChg chg="addSp delSp modSp add mod ord modAnim">
        <pc:chgData name="Lucas Jellema" userId="7e183fbb-84e0-44b3-9b03-0792bc8d162b" providerId="ADAL" clId="{9203FACD-EC61-4C90-875A-6347F4810D9A}" dt="2022-11-12T12:54:37.123" v="1922" actId="1076"/>
        <pc:sldMkLst>
          <pc:docMk/>
          <pc:sldMk cId="3889084282" sldId="3074"/>
        </pc:sldMkLst>
        <pc:spChg chg="add mod ord">
          <ac:chgData name="Lucas Jellema" userId="7e183fbb-84e0-44b3-9b03-0792bc8d162b" providerId="ADAL" clId="{9203FACD-EC61-4C90-875A-6347F4810D9A}" dt="2022-11-12T12:54:16.215" v="1917" actId="208"/>
          <ac:spMkLst>
            <pc:docMk/>
            <pc:sldMk cId="3889084282" sldId="3074"/>
            <ac:spMk id="9" creationId="{997684E4-0961-F72A-05AE-5A6FC76B5FAC}"/>
          </ac:spMkLst>
        </pc:spChg>
        <pc:picChg chg="del">
          <ac:chgData name="Lucas Jellema" userId="7e183fbb-84e0-44b3-9b03-0792bc8d162b" providerId="ADAL" clId="{9203FACD-EC61-4C90-875A-6347F4810D9A}" dt="2022-11-12T12:52:29.370" v="1888" actId="478"/>
          <ac:picMkLst>
            <pc:docMk/>
            <pc:sldMk cId="3889084282" sldId="3074"/>
            <ac:picMk id="7" creationId="{13520593-0A7B-6B5F-25DD-B9D5A97DFAFE}"/>
          </ac:picMkLst>
        </pc:picChg>
        <pc:picChg chg="add mod">
          <ac:chgData name="Lucas Jellema" userId="7e183fbb-84e0-44b3-9b03-0792bc8d162b" providerId="ADAL" clId="{9203FACD-EC61-4C90-875A-6347F4810D9A}" dt="2022-11-12T12:54:37.123" v="1922" actId="1076"/>
          <ac:picMkLst>
            <pc:docMk/>
            <pc:sldMk cId="3889084282" sldId="3074"/>
            <ac:picMk id="10" creationId="{22CA27F7-7313-19A5-6018-966AF99B542B}"/>
          </ac:picMkLst>
        </pc:picChg>
        <pc:picChg chg="mod">
          <ac:chgData name="Lucas Jellema" userId="7e183fbb-84e0-44b3-9b03-0792bc8d162b" providerId="ADAL" clId="{9203FACD-EC61-4C90-875A-6347F4810D9A}" dt="2022-11-12T12:53:12.660" v="1906" actId="1440"/>
          <ac:picMkLst>
            <pc:docMk/>
            <pc:sldMk cId="3889084282" sldId="3074"/>
            <ac:picMk id="12" creationId="{D34B4339-B87D-3889-55D2-D7F409F8B728}"/>
          </ac:picMkLst>
        </pc:picChg>
        <pc:picChg chg="mod">
          <ac:chgData name="Lucas Jellema" userId="7e183fbb-84e0-44b3-9b03-0792bc8d162b" providerId="ADAL" clId="{9203FACD-EC61-4C90-875A-6347F4810D9A}" dt="2022-11-12T12:53:14.732" v="1907" actId="1440"/>
          <ac:picMkLst>
            <pc:docMk/>
            <pc:sldMk cId="3889084282" sldId="3074"/>
            <ac:picMk id="14" creationId="{ABE3AAA6-592C-9E01-85C0-22CE25FDA824}"/>
          </ac:picMkLst>
        </pc:picChg>
        <pc:cxnChg chg="add mod">
          <ac:chgData name="Lucas Jellema" userId="7e183fbb-84e0-44b3-9b03-0792bc8d162b" providerId="ADAL" clId="{9203FACD-EC61-4C90-875A-6347F4810D9A}" dt="2022-11-12T12:53:30.542" v="1910" actId="1582"/>
          <ac:cxnSpMkLst>
            <pc:docMk/>
            <pc:sldMk cId="3889084282" sldId="3074"/>
            <ac:cxnSpMk id="8" creationId="{8C5A7FB3-4752-CA7B-EE86-DFF19617806A}"/>
          </ac:cxnSpMkLst>
        </pc:cxnChg>
      </pc:sldChg>
      <pc:sldChg chg="addSp delSp modSp new mod modTransition modAnim">
        <pc:chgData name="Lucas Jellema" userId="7e183fbb-84e0-44b3-9b03-0792bc8d162b" providerId="ADAL" clId="{9203FACD-EC61-4C90-875A-6347F4810D9A}" dt="2022-11-14T14:43:19.773" v="2678" actId="20577"/>
        <pc:sldMkLst>
          <pc:docMk/>
          <pc:sldMk cId="3819536996" sldId="3075"/>
        </pc:sldMkLst>
        <pc:spChg chg="add mod">
          <ac:chgData name="Lucas Jellema" userId="7e183fbb-84e0-44b3-9b03-0792bc8d162b" providerId="ADAL" clId="{9203FACD-EC61-4C90-875A-6347F4810D9A}" dt="2022-11-14T14:41:50.061" v="2558" actId="164"/>
          <ac:spMkLst>
            <pc:docMk/>
            <pc:sldMk cId="3819536996" sldId="3075"/>
            <ac:spMk id="8" creationId="{37BB9554-0240-DA73-E65C-C1CFC4CBAF3C}"/>
          </ac:spMkLst>
        </pc:spChg>
        <pc:spChg chg="add mod">
          <ac:chgData name="Lucas Jellema" userId="7e183fbb-84e0-44b3-9b03-0792bc8d162b" providerId="ADAL" clId="{9203FACD-EC61-4C90-875A-6347F4810D9A}" dt="2022-11-12T13:00:35.213" v="1999" actId="688"/>
          <ac:spMkLst>
            <pc:docMk/>
            <pc:sldMk cId="3819536996" sldId="3075"/>
            <ac:spMk id="12" creationId="{C4C73DFC-DE3E-5F6F-8C8E-BC962415F96F}"/>
          </ac:spMkLst>
        </pc:spChg>
        <pc:spChg chg="add mod">
          <ac:chgData name="Lucas Jellema" userId="7e183fbb-84e0-44b3-9b03-0792bc8d162b" providerId="ADAL" clId="{9203FACD-EC61-4C90-875A-6347F4810D9A}" dt="2022-11-14T14:43:19.773" v="2678" actId="20577"/>
          <ac:spMkLst>
            <pc:docMk/>
            <pc:sldMk cId="3819536996" sldId="3075"/>
            <ac:spMk id="14" creationId="{5E7630E9-9A23-073E-D39A-536C50250C24}"/>
          </ac:spMkLst>
        </pc:spChg>
        <pc:grpChg chg="add mod">
          <ac:chgData name="Lucas Jellema" userId="7e183fbb-84e0-44b3-9b03-0792bc8d162b" providerId="ADAL" clId="{9203FACD-EC61-4C90-875A-6347F4810D9A}" dt="2022-11-14T14:41:57.651" v="2559" actId="962"/>
          <ac:grpSpMkLst>
            <pc:docMk/>
            <pc:sldMk cId="3819536996" sldId="3075"/>
            <ac:grpSpMk id="13" creationId="{4640D34E-316A-505F-9439-480845C5584A}"/>
          </ac:grpSpMkLst>
        </pc:grpChg>
        <pc:picChg chg="add mod">
          <ac:chgData name="Lucas Jellema" userId="7e183fbb-84e0-44b3-9b03-0792bc8d162b" providerId="ADAL" clId="{9203FACD-EC61-4C90-875A-6347F4810D9A}" dt="2022-11-12T12:59:16.072" v="1985" actId="1440"/>
          <ac:picMkLst>
            <pc:docMk/>
            <pc:sldMk cId="3819536996" sldId="3075"/>
            <ac:picMk id="7" creationId="{DFAD3684-5E42-20CB-AD11-3AB0B6C9C335}"/>
          </ac:picMkLst>
        </pc:picChg>
        <pc:picChg chg="add del mod">
          <ac:chgData name="Lucas Jellema" userId="7e183fbb-84e0-44b3-9b03-0792bc8d162b" providerId="ADAL" clId="{9203FACD-EC61-4C90-875A-6347F4810D9A}" dt="2022-11-12T12:59:54.740" v="1989" actId="478"/>
          <ac:picMkLst>
            <pc:docMk/>
            <pc:sldMk cId="3819536996" sldId="3075"/>
            <ac:picMk id="9" creationId="{6D427331-8A83-C391-7AD9-F52E9BD6C96E}"/>
          </ac:picMkLst>
        </pc:picChg>
        <pc:picChg chg="add mod">
          <ac:chgData name="Lucas Jellema" userId="7e183fbb-84e0-44b3-9b03-0792bc8d162b" providerId="ADAL" clId="{9203FACD-EC61-4C90-875A-6347F4810D9A}" dt="2022-11-12T12:59:40.519" v="1988" actId="1076"/>
          <ac:picMkLst>
            <pc:docMk/>
            <pc:sldMk cId="3819536996" sldId="3075"/>
            <ac:picMk id="10" creationId="{53257901-BEBB-4868-C164-05905AC33C2B}"/>
          </ac:picMkLst>
        </pc:picChg>
        <pc:picChg chg="add mod">
          <ac:chgData name="Lucas Jellema" userId="7e183fbb-84e0-44b3-9b03-0792bc8d162b" providerId="ADAL" clId="{9203FACD-EC61-4C90-875A-6347F4810D9A}" dt="2022-11-14T14:41:50.061" v="2558" actId="164"/>
          <ac:picMkLst>
            <pc:docMk/>
            <pc:sldMk cId="3819536996" sldId="3075"/>
            <ac:picMk id="11" creationId="{12AF3171-05E5-FB8B-76C5-FA7BA8D55506}"/>
          </ac:picMkLst>
        </pc:picChg>
      </pc:sldChg>
      <pc:sldChg chg="addSp modSp new mod">
        <pc:chgData name="Lucas Jellema" userId="7e183fbb-84e0-44b3-9b03-0792bc8d162b" providerId="ADAL" clId="{9203FACD-EC61-4C90-875A-6347F4810D9A}" dt="2022-11-13T07:06:50.017" v="2152" actId="20577"/>
        <pc:sldMkLst>
          <pc:docMk/>
          <pc:sldMk cId="2691886270" sldId="3076"/>
        </pc:sldMkLst>
        <pc:spChg chg="mod">
          <ac:chgData name="Lucas Jellema" userId="7e183fbb-84e0-44b3-9b03-0792bc8d162b" providerId="ADAL" clId="{9203FACD-EC61-4C90-875A-6347F4810D9A}" dt="2022-11-13T07:01:23.488" v="2085" actId="20577"/>
          <ac:spMkLst>
            <pc:docMk/>
            <pc:sldMk cId="2691886270" sldId="3076"/>
            <ac:spMk id="2" creationId="{3C37C48D-D050-9C8A-A98A-49D6232DD9AF}"/>
          </ac:spMkLst>
        </pc:spChg>
        <pc:spChg chg="mod">
          <ac:chgData name="Lucas Jellema" userId="7e183fbb-84e0-44b3-9b03-0792bc8d162b" providerId="ADAL" clId="{9203FACD-EC61-4C90-875A-6347F4810D9A}" dt="2022-11-13T07:06:50.017" v="2152" actId="20577"/>
          <ac:spMkLst>
            <pc:docMk/>
            <pc:sldMk cId="2691886270" sldId="3076"/>
            <ac:spMk id="3" creationId="{4F4B535E-3D23-AC0D-F979-6F835CF7E997}"/>
          </ac:spMkLst>
        </pc:spChg>
        <pc:picChg chg="add mod">
          <ac:chgData name="Lucas Jellema" userId="7e183fbb-84e0-44b3-9b03-0792bc8d162b" providerId="ADAL" clId="{9203FACD-EC61-4C90-875A-6347F4810D9A}" dt="2022-11-13T07:06:15.670" v="2100" actId="1076"/>
          <ac:picMkLst>
            <pc:docMk/>
            <pc:sldMk cId="2691886270" sldId="3076"/>
            <ac:picMk id="7" creationId="{78A27E0C-7D3C-0CD2-65AF-A2FFF843B345}"/>
          </ac:picMkLst>
        </pc:picChg>
        <pc:picChg chg="add mod">
          <ac:chgData name="Lucas Jellema" userId="7e183fbb-84e0-44b3-9b03-0792bc8d162b" providerId="ADAL" clId="{9203FACD-EC61-4C90-875A-6347F4810D9A}" dt="2022-11-13T07:06:19.840" v="2102" actId="1076"/>
          <ac:picMkLst>
            <pc:docMk/>
            <pc:sldMk cId="2691886270" sldId="3076"/>
            <ac:picMk id="9" creationId="{14CF7B61-A8FC-A6CF-AA50-D47BFA0AF20A}"/>
          </ac:picMkLst>
        </pc:picChg>
      </pc:sldChg>
      <pc:sldChg chg="addSp delSp modSp new mod modClrScheme chgLayout">
        <pc:chgData name="Lucas Jellema" userId="7e183fbb-84e0-44b3-9b03-0792bc8d162b" providerId="ADAL" clId="{9203FACD-EC61-4C90-875A-6347F4810D9A}" dt="2022-11-13T08:07:20.887" v="2217" actId="14100"/>
        <pc:sldMkLst>
          <pc:docMk/>
          <pc:sldMk cId="4207478169" sldId="3077"/>
        </pc:sldMkLst>
        <pc:spChg chg="del mod ord">
          <ac:chgData name="Lucas Jellema" userId="7e183fbb-84e0-44b3-9b03-0792bc8d162b" providerId="ADAL" clId="{9203FACD-EC61-4C90-875A-6347F4810D9A}" dt="2022-11-13T08:04:40.703" v="2154" actId="700"/>
          <ac:spMkLst>
            <pc:docMk/>
            <pc:sldMk cId="4207478169" sldId="3077"/>
            <ac:spMk id="2" creationId="{C7370BEF-DB3D-1EF4-F906-199C08B94FCF}"/>
          </ac:spMkLst>
        </pc:spChg>
        <pc:spChg chg="del mod ord">
          <ac:chgData name="Lucas Jellema" userId="7e183fbb-84e0-44b3-9b03-0792bc8d162b" providerId="ADAL" clId="{9203FACD-EC61-4C90-875A-6347F4810D9A}" dt="2022-11-13T08:04:40.703" v="2154" actId="700"/>
          <ac:spMkLst>
            <pc:docMk/>
            <pc:sldMk cId="4207478169" sldId="3077"/>
            <ac:spMk id="3" creationId="{9F5256BA-C36C-A615-FC34-D4D4A8AB6B17}"/>
          </ac:spMkLst>
        </pc:spChg>
        <pc:spChg chg="mod ord">
          <ac:chgData name="Lucas Jellema" userId="7e183fbb-84e0-44b3-9b03-0792bc8d162b" providerId="ADAL" clId="{9203FACD-EC61-4C90-875A-6347F4810D9A}" dt="2022-11-13T08:04:40.703" v="2154" actId="700"/>
          <ac:spMkLst>
            <pc:docMk/>
            <pc:sldMk cId="4207478169" sldId="3077"/>
            <ac:spMk id="4" creationId="{B6356373-C739-C866-9D0A-BD985C15A052}"/>
          </ac:spMkLst>
        </pc:spChg>
        <pc:spChg chg="mod ord">
          <ac:chgData name="Lucas Jellema" userId="7e183fbb-84e0-44b3-9b03-0792bc8d162b" providerId="ADAL" clId="{9203FACD-EC61-4C90-875A-6347F4810D9A}" dt="2022-11-13T08:04:40.703" v="2154" actId="700"/>
          <ac:spMkLst>
            <pc:docMk/>
            <pc:sldMk cId="4207478169" sldId="3077"/>
            <ac:spMk id="5" creationId="{54C14A02-E2F7-AEC6-D344-9B8C13FB4A4E}"/>
          </ac:spMkLst>
        </pc:spChg>
        <pc:spChg chg="del">
          <ac:chgData name="Lucas Jellema" userId="7e183fbb-84e0-44b3-9b03-0792bc8d162b" providerId="ADAL" clId="{9203FACD-EC61-4C90-875A-6347F4810D9A}" dt="2022-11-13T08:04:40.703" v="2154" actId="700"/>
          <ac:spMkLst>
            <pc:docMk/>
            <pc:sldMk cId="4207478169" sldId="3077"/>
            <ac:spMk id="6" creationId="{9676D13A-0384-5DB7-39B9-EEBDEF48FBB5}"/>
          </ac:spMkLst>
        </pc:spChg>
        <pc:spChg chg="add mod ord">
          <ac:chgData name="Lucas Jellema" userId="7e183fbb-84e0-44b3-9b03-0792bc8d162b" providerId="ADAL" clId="{9203FACD-EC61-4C90-875A-6347F4810D9A}" dt="2022-11-13T08:04:51.890" v="2192" actId="20577"/>
          <ac:spMkLst>
            <pc:docMk/>
            <pc:sldMk cId="4207478169" sldId="3077"/>
            <ac:spMk id="7" creationId="{F9E773BD-DF12-4204-5FA0-523DBA0C5CF7}"/>
          </ac:spMkLst>
        </pc:spChg>
        <pc:spChg chg="add mod ord">
          <ac:chgData name="Lucas Jellema" userId="7e183fbb-84e0-44b3-9b03-0792bc8d162b" providerId="ADAL" clId="{9203FACD-EC61-4C90-875A-6347F4810D9A}" dt="2022-11-13T08:04:40.703" v="2154" actId="700"/>
          <ac:spMkLst>
            <pc:docMk/>
            <pc:sldMk cId="4207478169" sldId="3077"/>
            <ac:spMk id="8" creationId="{FE108477-3CB4-9A40-853B-FF90650AE20B}"/>
          </ac:spMkLst>
        </pc:spChg>
        <pc:spChg chg="add mod">
          <ac:chgData name="Lucas Jellema" userId="7e183fbb-84e0-44b3-9b03-0792bc8d162b" providerId="ADAL" clId="{9203FACD-EC61-4C90-875A-6347F4810D9A}" dt="2022-11-13T08:05:04.039" v="2193"/>
          <ac:spMkLst>
            <pc:docMk/>
            <pc:sldMk cId="4207478169" sldId="3077"/>
            <ac:spMk id="9" creationId="{8B6B3D2D-18D8-9688-665E-4F8724C56EA6}"/>
          </ac:spMkLst>
        </pc:spChg>
        <pc:spChg chg="add mod">
          <ac:chgData name="Lucas Jellema" userId="7e183fbb-84e0-44b3-9b03-0792bc8d162b" providerId="ADAL" clId="{9203FACD-EC61-4C90-875A-6347F4810D9A}" dt="2022-11-13T08:05:04.039" v="2193"/>
          <ac:spMkLst>
            <pc:docMk/>
            <pc:sldMk cId="4207478169" sldId="3077"/>
            <ac:spMk id="12" creationId="{9479FC51-7908-ED28-CA62-12A29F5CD7B8}"/>
          </ac:spMkLst>
        </pc:spChg>
        <pc:spChg chg="add mod">
          <ac:chgData name="Lucas Jellema" userId="7e183fbb-84e0-44b3-9b03-0792bc8d162b" providerId="ADAL" clId="{9203FACD-EC61-4C90-875A-6347F4810D9A}" dt="2022-11-13T08:05:04.039" v="2193"/>
          <ac:spMkLst>
            <pc:docMk/>
            <pc:sldMk cId="4207478169" sldId="3077"/>
            <ac:spMk id="15" creationId="{FD44FEA0-379A-B73F-C842-27652BFA3971}"/>
          </ac:spMkLst>
        </pc:spChg>
        <pc:spChg chg="add mod">
          <ac:chgData name="Lucas Jellema" userId="7e183fbb-84e0-44b3-9b03-0792bc8d162b" providerId="ADAL" clId="{9203FACD-EC61-4C90-875A-6347F4810D9A}" dt="2022-11-13T08:07:14.591" v="2215" actId="14100"/>
          <ac:spMkLst>
            <pc:docMk/>
            <pc:sldMk cId="4207478169" sldId="3077"/>
            <ac:spMk id="22" creationId="{7177D60A-AA9F-6556-0042-65CC323727AF}"/>
          </ac:spMkLst>
        </pc:spChg>
        <pc:picChg chg="add mod">
          <ac:chgData name="Lucas Jellema" userId="7e183fbb-84e0-44b3-9b03-0792bc8d162b" providerId="ADAL" clId="{9203FACD-EC61-4C90-875A-6347F4810D9A}" dt="2022-11-13T08:05:34.241" v="2198" actId="1076"/>
          <ac:picMkLst>
            <pc:docMk/>
            <pc:sldMk cId="4207478169" sldId="3077"/>
            <ac:picMk id="10" creationId="{E2557D74-3E24-3C55-F3C2-01C0AB122242}"/>
          </ac:picMkLst>
        </pc:picChg>
        <pc:picChg chg="add mod">
          <ac:chgData name="Lucas Jellema" userId="7e183fbb-84e0-44b3-9b03-0792bc8d162b" providerId="ADAL" clId="{9203FACD-EC61-4C90-875A-6347F4810D9A}" dt="2022-11-13T08:05:04.039" v="2193"/>
          <ac:picMkLst>
            <pc:docMk/>
            <pc:sldMk cId="4207478169" sldId="3077"/>
            <ac:picMk id="11" creationId="{C54D74AA-3072-15A1-4406-68E7A4DE31E8}"/>
          </ac:picMkLst>
        </pc:picChg>
        <pc:picChg chg="add del mod">
          <ac:chgData name="Lucas Jellema" userId="7e183fbb-84e0-44b3-9b03-0792bc8d162b" providerId="ADAL" clId="{9203FACD-EC61-4C90-875A-6347F4810D9A}" dt="2022-11-13T08:05:30.534" v="2197" actId="478"/>
          <ac:picMkLst>
            <pc:docMk/>
            <pc:sldMk cId="4207478169" sldId="3077"/>
            <ac:picMk id="13" creationId="{EE95DC76-DF5B-3EB0-0EB0-A217BFB57A04}"/>
          </ac:picMkLst>
        </pc:picChg>
        <pc:picChg chg="add mod">
          <ac:chgData name="Lucas Jellema" userId="7e183fbb-84e0-44b3-9b03-0792bc8d162b" providerId="ADAL" clId="{9203FACD-EC61-4C90-875A-6347F4810D9A}" dt="2022-11-13T08:05:04.039" v="2193"/>
          <ac:picMkLst>
            <pc:docMk/>
            <pc:sldMk cId="4207478169" sldId="3077"/>
            <ac:picMk id="14" creationId="{F9AB6024-EB1A-5EC5-45DA-F2F4DFCE51F4}"/>
          </ac:picMkLst>
        </pc:picChg>
        <pc:picChg chg="add mod">
          <ac:chgData name="Lucas Jellema" userId="7e183fbb-84e0-44b3-9b03-0792bc8d162b" providerId="ADAL" clId="{9203FACD-EC61-4C90-875A-6347F4810D9A}" dt="2022-11-13T08:06:33.691" v="2209" actId="1076"/>
          <ac:picMkLst>
            <pc:docMk/>
            <pc:sldMk cId="4207478169" sldId="3077"/>
            <ac:picMk id="16" creationId="{FE943255-75BE-B17D-6842-3C40C393EC8C}"/>
          </ac:picMkLst>
        </pc:picChg>
        <pc:picChg chg="add mod">
          <ac:chgData name="Lucas Jellema" userId="7e183fbb-84e0-44b3-9b03-0792bc8d162b" providerId="ADAL" clId="{9203FACD-EC61-4C90-875A-6347F4810D9A}" dt="2022-11-13T08:06:32.008" v="2208" actId="1076"/>
          <ac:picMkLst>
            <pc:docMk/>
            <pc:sldMk cId="4207478169" sldId="3077"/>
            <ac:picMk id="17" creationId="{428626A2-70E2-8CBF-62CB-5DF16106554A}"/>
          </ac:picMkLst>
        </pc:picChg>
        <pc:picChg chg="add mod">
          <ac:chgData name="Lucas Jellema" userId="7e183fbb-84e0-44b3-9b03-0792bc8d162b" providerId="ADAL" clId="{9203FACD-EC61-4C90-875A-6347F4810D9A}" dt="2022-11-13T08:05:56.487" v="2200" actId="1076"/>
          <ac:picMkLst>
            <pc:docMk/>
            <pc:sldMk cId="4207478169" sldId="3077"/>
            <ac:picMk id="19" creationId="{E3DB5BAB-690F-7CE5-2C6E-0A8ECF17D43E}"/>
          </ac:picMkLst>
        </pc:picChg>
        <pc:picChg chg="add mod modCrop">
          <ac:chgData name="Lucas Jellema" userId="7e183fbb-84e0-44b3-9b03-0792bc8d162b" providerId="ADAL" clId="{9203FACD-EC61-4C90-875A-6347F4810D9A}" dt="2022-11-13T08:06:29.841" v="2207" actId="1440"/>
          <ac:picMkLst>
            <pc:docMk/>
            <pc:sldMk cId="4207478169" sldId="3077"/>
            <ac:picMk id="21" creationId="{28D4164C-4DA4-1066-73C3-437A37ABADD1}"/>
          </ac:picMkLst>
        </pc:picChg>
        <pc:cxnChg chg="add mod">
          <ac:chgData name="Lucas Jellema" userId="7e183fbb-84e0-44b3-9b03-0792bc8d162b" providerId="ADAL" clId="{9203FACD-EC61-4C90-875A-6347F4810D9A}" dt="2022-11-13T08:07:20.887" v="2217" actId="14100"/>
          <ac:cxnSpMkLst>
            <pc:docMk/>
            <pc:sldMk cId="4207478169" sldId="3077"/>
            <ac:cxnSpMk id="23" creationId="{460D9380-E858-6560-4EDE-292BEBE6ED8F}"/>
          </ac:cxnSpMkLst>
        </pc:cxnChg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835229785" sldId="13174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3159100188" sldId="13184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2532963524" sldId="13185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4038955519" sldId="13186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2386603646" sldId="13187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1691702332" sldId="13188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705041831" sldId="13189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1800716015" sldId="13190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2179908724" sldId="13191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2256664267" sldId="13192"/>
        </pc:sldMkLst>
      </pc:sldChg>
      <pc:sldChg chg="del">
        <pc:chgData name="Lucas Jellema" userId="7e183fbb-84e0-44b3-9b03-0792bc8d162b" providerId="ADAL" clId="{9203FACD-EC61-4C90-875A-6347F4810D9A}" dt="2022-11-12T11:52:16.817" v="75" actId="47"/>
        <pc:sldMkLst>
          <pc:docMk/>
          <pc:sldMk cId="376946186" sldId="1319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11-11-2022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780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https://github.com/lucasjellema/devox2022-demos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0751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CBE5-4740-4383-B714-84EFA9E22D5E}" type="datetime1">
              <a:rPr lang="en-US" noProof="0" smtClean="0"/>
              <a:t>11-Nov-22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Code Café - november 2022 - OpenTelemetry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8F86D-41F7-44B1-942E-46CAA561E6DA}" type="datetime1">
              <a:rPr lang="en-US" smtClean="0"/>
              <a:t>11-Nov-22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8438-4A4A-4C24-962A-BCA8F7CE4F48}" type="datetime1">
              <a:rPr lang="en-US" smtClean="0"/>
              <a:t>11-Nov-22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F8FF-16E4-4D51-9BB1-853EEEF2F48F}" type="datetime1">
              <a:rPr lang="en-US" smtClean="0"/>
              <a:t>11-Nov-22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C240-9B09-4DAE-A413-75EC9072C261}" type="datetime1">
              <a:rPr lang="en-US" smtClean="0"/>
              <a:t>11-Nov-22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A49A-8362-499F-9CA0-EC23D7A5F68A}" type="datetime1">
              <a:rPr lang="en-US" smtClean="0"/>
              <a:t>11-Nov-22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0B71-ECE2-44AB-BCC2-1EC4B746BB3A}" type="datetime1">
              <a:rPr lang="en-US" smtClean="0"/>
              <a:t>11-Nov-22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874D-FFA6-4778-84BF-5D2C22C6A3B9}" type="datetime1">
              <a:rPr lang="en-US" smtClean="0"/>
              <a:t>11-Nov-22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7D6E-D904-4B70-85D3-F8601E47E673}" type="datetime1">
              <a:rPr lang="en-US" smtClean="0"/>
              <a:t>11-Nov-22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0CE-A7FB-46A9-8652-E3A3B5156559}" type="datetime1">
              <a:rPr lang="en-US" smtClean="0"/>
              <a:t>11-Nov-22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89B47-DA8B-4E31-B461-1C2BF0244DC4}" type="datetime1">
              <a:rPr lang="en-US" noProof="0" smtClean="0"/>
              <a:t>11-Nov-22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Code Café - november 2022 - OpenTelemetry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3C9280F1-AE4A-49E8-ADFE-A698E941E278}" type="datetime1">
              <a:rPr lang="en-US" smtClean="0"/>
              <a:t>11-Nov-22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 Code Café - november 2022 - OpenTelemetry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00D58180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9.png"/><Relationship Id="rId7" Type="http://schemas.openxmlformats.org/officeDocument/2006/relationships/image" Target="../media/image3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2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aw outline">
            <a:extLst>
              <a:ext uri="{FF2B5EF4-FFF2-40B4-BE49-F238E27FC236}">
                <a16:creationId xmlns:a16="http://schemas.microsoft.com/office/drawing/2014/main" id="{003352D2-C0A5-49CC-9A54-FF3C1B0B423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1693" b="31693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CDE - Cloud Development Environment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 err="1"/>
              <a:t>Gitpod</a:t>
            </a:r>
            <a:br>
              <a:rPr lang="en-US" sz="2000" dirty="0"/>
            </a:br>
            <a:r>
              <a:rPr lang="en-US" sz="2000" dirty="0"/>
              <a:t>GitHub </a:t>
            </a:r>
            <a:r>
              <a:rPr lang="en-US" sz="2000" dirty="0" err="1"/>
              <a:t>Codespaces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4BE3A-27A7-43DA-9103-D8C14FA49359}"/>
              </a:ext>
            </a:extLst>
          </p:cNvPr>
          <p:cNvSpPr txBox="1"/>
          <p:nvPr/>
        </p:nvSpPr>
        <p:spPr>
          <a:xfrm>
            <a:off x="78658" y="4356199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Conclusion Code Café – 17 november 2022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43BAE3-1682-4296-86F7-596EFFE6A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90" y="176041"/>
            <a:ext cx="2144486" cy="1426548"/>
          </a:xfrm>
          <a:prstGeom prst="rect">
            <a:avLst/>
          </a:prstGeom>
          <a:noFill/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AF457FFC-7205-4A50-FBAE-226CAE6A2F9F}"/>
              </a:ext>
            </a:extLst>
          </p:cNvPr>
          <p:cNvSpPr/>
          <p:nvPr/>
        </p:nvSpPr>
        <p:spPr>
          <a:xfrm>
            <a:off x="78658" y="721459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3F271047-87F6-E958-36B3-09E1CAA08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12780" y="966859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23D77-CA88-8C2F-52B5-3F2472BCCC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402" y="1614859"/>
            <a:ext cx="557820" cy="557820"/>
          </a:xfrm>
          <a:prstGeom prst="rect">
            <a:avLst/>
          </a:prstGeom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FBEBF0AD-377B-14FE-2746-5E4B98673D33}"/>
              </a:ext>
            </a:extLst>
          </p:cNvPr>
          <p:cNvSpPr/>
          <p:nvPr/>
        </p:nvSpPr>
        <p:spPr>
          <a:xfrm>
            <a:off x="953694" y="1525399"/>
            <a:ext cx="1174554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grpSp>
        <p:nvGrpSpPr>
          <p:cNvPr id="9" name="!!codespace">
            <a:extLst>
              <a:ext uri="{FF2B5EF4-FFF2-40B4-BE49-F238E27FC236}">
                <a16:creationId xmlns:a16="http://schemas.microsoft.com/office/drawing/2014/main" id="{42686608-2D35-8193-1C63-2A34FC07AA06}"/>
              </a:ext>
            </a:extLst>
          </p:cNvPr>
          <p:cNvGrpSpPr/>
          <p:nvPr/>
        </p:nvGrpSpPr>
        <p:grpSpPr>
          <a:xfrm>
            <a:off x="2804518" y="2659380"/>
            <a:ext cx="2499559" cy="1294320"/>
            <a:chOff x="4301598" y="4154460"/>
            <a:chExt cx="979261" cy="538380"/>
          </a:xfrm>
        </p:grpSpPr>
        <p:sp>
          <p:nvSpPr>
            <p:cNvPr id="11" name="Cloud 10">
              <a:extLst>
                <a:ext uri="{FF2B5EF4-FFF2-40B4-BE49-F238E27FC236}">
                  <a16:creationId xmlns:a16="http://schemas.microsoft.com/office/drawing/2014/main" id="{10B5D494-577A-0CE6-928F-B96435E517F5}"/>
                </a:ext>
              </a:extLst>
            </p:cNvPr>
            <p:cNvSpPr/>
            <p:nvPr/>
          </p:nvSpPr>
          <p:spPr>
            <a:xfrm>
              <a:off x="4301598" y="4154460"/>
              <a:ext cx="979261" cy="538380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60C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2" descr="GitHub Codespaces Desktop App for Mac and PC | WebCatalog">
              <a:extLst>
                <a:ext uri="{FF2B5EF4-FFF2-40B4-BE49-F238E27FC236}">
                  <a16:creationId xmlns:a16="http://schemas.microsoft.com/office/drawing/2014/main" id="{6815F368-FBCB-1815-1C13-21C3B8510C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480" y="4208256"/>
              <a:ext cx="431676" cy="431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Cube 12">
            <a:extLst>
              <a:ext uri="{FF2B5EF4-FFF2-40B4-BE49-F238E27FC236}">
                <a16:creationId xmlns:a16="http://schemas.microsoft.com/office/drawing/2014/main" id="{BFE41C35-CBFE-213A-1C14-59055742779E}"/>
              </a:ext>
            </a:extLst>
          </p:cNvPr>
          <p:cNvSpPr/>
          <p:nvPr/>
        </p:nvSpPr>
        <p:spPr>
          <a:xfrm>
            <a:off x="4505241" y="2898740"/>
            <a:ext cx="745566" cy="322519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Linux VM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7541B329-DF04-EDEE-266D-684BD44D9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974" y="3316099"/>
            <a:ext cx="869439" cy="72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758C356-7850-CB1E-614C-ACDB6AA7365B}"/>
              </a:ext>
            </a:extLst>
          </p:cNvPr>
          <p:cNvSpPr/>
          <p:nvPr/>
        </p:nvSpPr>
        <p:spPr>
          <a:xfrm>
            <a:off x="1005363" y="2942563"/>
            <a:ext cx="2026797" cy="793839"/>
          </a:xfrm>
          <a:custGeom>
            <a:avLst/>
            <a:gdLst>
              <a:gd name="connsiteX0" fmla="*/ 0 w 2072640"/>
              <a:gd name="connsiteY0" fmla="*/ 382138 h 793839"/>
              <a:gd name="connsiteX1" fmla="*/ 541020 w 2072640"/>
              <a:gd name="connsiteY1" fmla="*/ 1138 h 793839"/>
              <a:gd name="connsiteX2" fmla="*/ 876300 w 2072640"/>
              <a:gd name="connsiteY2" fmla="*/ 283078 h 793839"/>
              <a:gd name="connsiteX3" fmla="*/ 1386840 w 2072640"/>
              <a:gd name="connsiteY3" fmla="*/ 793618 h 793839"/>
              <a:gd name="connsiteX4" fmla="*/ 1516380 w 2072640"/>
              <a:gd name="connsiteY4" fmla="*/ 344038 h 793839"/>
              <a:gd name="connsiteX5" fmla="*/ 2072640 w 2072640"/>
              <a:gd name="connsiteY5" fmla="*/ 84958 h 793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72640" h="793839">
                <a:moveTo>
                  <a:pt x="0" y="382138"/>
                </a:moveTo>
                <a:cubicBezTo>
                  <a:pt x="197485" y="199893"/>
                  <a:pt x="394970" y="17648"/>
                  <a:pt x="541020" y="1138"/>
                </a:cubicBezTo>
                <a:cubicBezTo>
                  <a:pt x="687070" y="-15372"/>
                  <a:pt x="735330" y="150998"/>
                  <a:pt x="876300" y="283078"/>
                </a:cubicBezTo>
                <a:cubicBezTo>
                  <a:pt x="1017270" y="415158"/>
                  <a:pt x="1280160" y="783458"/>
                  <a:pt x="1386840" y="793618"/>
                </a:cubicBezTo>
                <a:cubicBezTo>
                  <a:pt x="1493520" y="803778"/>
                  <a:pt x="1402080" y="462148"/>
                  <a:pt x="1516380" y="344038"/>
                </a:cubicBezTo>
                <a:cubicBezTo>
                  <a:pt x="1630680" y="225928"/>
                  <a:pt x="1851660" y="155443"/>
                  <a:pt x="2072640" y="84958"/>
                </a:cubicBezTo>
              </a:path>
            </a:pathLst>
          </a:custGeom>
          <a:noFill/>
          <a:ln>
            <a:solidFill>
              <a:srgbClr val="605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B34A5EE-9DFC-432D-C6E5-FE7D99E1B294}"/>
              </a:ext>
            </a:extLst>
          </p:cNvPr>
          <p:cNvSpPr/>
          <p:nvPr/>
        </p:nvSpPr>
        <p:spPr>
          <a:xfrm>
            <a:off x="608809" y="2357915"/>
            <a:ext cx="605229" cy="998220"/>
          </a:xfrm>
          <a:custGeom>
            <a:avLst/>
            <a:gdLst>
              <a:gd name="connsiteX0" fmla="*/ 374171 w 605229"/>
              <a:gd name="connsiteY0" fmla="*/ 998220 h 998220"/>
              <a:gd name="connsiteX1" fmla="*/ 473231 w 605229"/>
              <a:gd name="connsiteY1" fmla="*/ 815340 h 998220"/>
              <a:gd name="connsiteX2" fmla="*/ 381791 w 605229"/>
              <a:gd name="connsiteY2" fmla="*/ 731520 h 998220"/>
              <a:gd name="connsiteX3" fmla="*/ 595151 w 605229"/>
              <a:gd name="connsiteY3" fmla="*/ 617220 h 998220"/>
              <a:gd name="connsiteX4" fmla="*/ 791 w 605229"/>
              <a:gd name="connsiteY4" fmla="*/ 495300 h 998220"/>
              <a:gd name="connsiteX5" fmla="*/ 465611 w 605229"/>
              <a:gd name="connsiteY5" fmla="*/ 289560 h 998220"/>
              <a:gd name="connsiteX6" fmla="*/ 358931 w 605229"/>
              <a:gd name="connsiteY6" fmla="*/ 0 h 99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5229" h="998220">
                <a:moveTo>
                  <a:pt x="374171" y="998220"/>
                </a:moveTo>
                <a:cubicBezTo>
                  <a:pt x="423066" y="929005"/>
                  <a:pt x="471961" y="859790"/>
                  <a:pt x="473231" y="815340"/>
                </a:cubicBezTo>
                <a:cubicBezTo>
                  <a:pt x="474501" y="770890"/>
                  <a:pt x="361471" y="764540"/>
                  <a:pt x="381791" y="731520"/>
                </a:cubicBezTo>
                <a:cubicBezTo>
                  <a:pt x="402111" y="698500"/>
                  <a:pt x="658651" y="656590"/>
                  <a:pt x="595151" y="617220"/>
                </a:cubicBezTo>
                <a:cubicBezTo>
                  <a:pt x="531651" y="577850"/>
                  <a:pt x="22381" y="549910"/>
                  <a:pt x="791" y="495300"/>
                </a:cubicBezTo>
                <a:cubicBezTo>
                  <a:pt x="-20799" y="440690"/>
                  <a:pt x="405921" y="372110"/>
                  <a:pt x="465611" y="289560"/>
                </a:cubicBezTo>
                <a:cubicBezTo>
                  <a:pt x="525301" y="207010"/>
                  <a:pt x="442116" y="103505"/>
                  <a:pt x="358931" y="0"/>
                </a:cubicBezTo>
              </a:path>
            </a:pathLst>
          </a:custGeom>
          <a:noFill/>
          <a:ln>
            <a:solidFill>
              <a:srgbClr val="6055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loud 13">
            <a:extLst>
              <a:ext uri="{FF2B5EF4-FFF2-40B4-BE49-F238E27FC236}">
                <a16:creationId xmlns:a16="http://schemas.microsoft.com/office/drawing/2014/main" id="{4ED519A1-C49E-98B1-FD28-AF8058827ED3}"/>
              </a:ext>
            </a:extLst>
          </p:cNvPr>
          <p:cNvSpPr/>
          <p:nvPr/>
        </p:nvSpPr>
        <p:spPr>
          <a:xfrm>
            <a:off x="-255214" y="647999"/>
            <a:ext cx="5223213" cy="19977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FD7E1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7BB48-D85F-85F0-76B6-540B100C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local VS Code and provide SSH Token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56354-0061-25BC-4EE9-558E4892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20119-EAA9-674C-F0E3-2053F1DC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D5E56FD-9B69-3AD5-7676-02EF9335F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779C834-9DEF-AF15-04A9-6E347E34C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792001"/>
            <a:ext cx="4408572" cy="1676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DB76AD8-7062-0018-050B-2A1A004EF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37" y="2728421"/>
            <a:ext cx="2676154" cy="14790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22D21E98-B4EC-E396-1D23-1E91F59A4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30" y="3958245"/>
            <a:ext cx="1160615" cy="96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0B04C10-2A0B-7553-8B4D-19A5D37F1EF8}"/>
              </a:ext>
            </a:extLst>
          </p:cNvPr>
          <p:cNvCxnSpPr/>
          <p:nvPr/>
        </p:nvCxnSpPr>
        <p:spPr>
          <a:xfrm flipH="1">
            <a:off x="2209800" y="1873342"/>
            <a:ext cx="1158240" cy="119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E9194054-325B-09C3-857D-1124C099CC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1488" y="2277254"/>
            <a:ext cx="3718347" cy="99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BEECB35-6A19-1A8D-3E22-7E74A42DD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43419" y="3754578"/>
            <a:ext cx="6359579" cy="11009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8FED57-6F48-1386-7142-58BC135FFCBC}"/>
              </a:ext>
            </a:extLst>
          </p:cNvPr>
          <p:cNvCxnSpPr>
            <a:cxnSpLocks/>
          </p:cNvCxnSpPr>
          <p:nvPr/>
        </p:nvCxnSpPr>
        <p:spPr>
          <a:xfrm flipV="1">
            <a:off x="2830746" y="2468881"/>
            <a:ext cx="2137254" cy="1388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5A1010A-2CEA-2BE6-4F15-3566D831CD64}"/>
              </a:ext>
            </a:extLst>
          </p:cNvPr>
          <p:cNvCxnSpPr>
            <a:cxnSpLocks/>
          </p:cNvCxnSpPr>
          <p:nvPr/>
        </p:nvCxnSpPr>
        <p:spPr>
          <a:xfrm flipH="1">
            <a:off x="6457797" y="3128367"/>
            <a:ext cx="342864" cy="101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829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959E-C6B3-76F8-8CEB-6F338568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running in CDE can be accessed locally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1B63-A466-18B1-A63A-7C605E463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17C5C-605E-CCB1-52BA-E0A4278E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71DAB-1DBC-8120-3A95-4CDFBB48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AA8DB-9383-C2F9-D380-5D4DF2C0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97" y="892531"/>
            <a:ext cx="7200002" cy="3962969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5868A191-7C6E-277F-AEF3-E58FAD2BE3E7}"/>
              </a:ext>
            </a:extLst>
          </p:cNvPr>
          <p:cNvSpPr/>
          <p:nvPr/>
        </p:nvSpPr>
        <p:spPr>
          <a:xfrm>
            <a:off x="-245699" y="666810"/>
            <a:ext cx="979261" cy="53838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FD7E1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itpod Case Study | MAD - Digital Product Studio">
            <a:extLst>
              <a:ext uri="{FF2B5EF4-FFF2-40B4-BE49-F238E27FC236}">
                <a16:creationId xmlns:a16="http://schemas.microsoft.com/office/drawing/2014/main" id="{A62B2E73-0977-FDCB-2F86-7F27848E9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-47729" y="819340"/>
            <a:ext cx="725909" cy="23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2331A08-0BC1-D5C6-3A37-A11013EC3678}"/>
              </a:ext>
            </a:extLst>
          </p:cNvPr>
          <p:cNvSpPr/>
          <p:nvPr/>
        </p:nvSpPr>
        <p:spPr>
          <a:xfrm rot="12811683">
            <a:off x="382884" y="1161996"/>
            <a:ext cx="634866" cy="196890"/>
          </a:xfrm>
          <a:prstGeom prst="rightArrow">
            <a:avLst/>
          </a:prstGeom>
          <a:solidFill>
            <a:srgbClr val="006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5E938F-5100-87C3-5685-ACC1C129D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002" y="1463040"/>
            <a:ext cx="1656968" cy="80347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E33730-7BD4-9089-D3A3-3C28B82F08BD}"/>
              </a:ext>
            </a:extLst>
          </p:cNvPr>
          <p:cNvCxnSpPr/>
          <p:nvPr/>
        </p:nvCxnSpPr>
        <p:spPr>
          <a:xfrm flipV="1">
            <a:off x="2979420" y="1517839"/>
            <a:ext cx="4393344" cy="2513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4E735E72-5DF7-E322-7BA7-913C65C35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67" y="4290040"/>
            <a:ext cx="860278" cy="71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8941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6959E-C6B3-76F8-8CEB-6F338568A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running in CDE can be accessed locally </a:t>
            </a:r>
            <a:br>
              <a:rPr lang="en-US" dirty="0"/>
            </a:br>
            <a:r>
              <a:rPr lang="en-US" dirty="0"/>
              <a:t>thanks to Port Forwarding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F1B63-A466-18B1-A63A-7C605E463C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C17C5C-605E-CCB1-52BA-E0A4278E5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A71DAB-1DBC-8120-3A95-4CDFBB489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5AA8DB-9383-C2F9-D380-5D4DF2C0D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57" y="3610087"/>
            <a:ext cx="1927173" cy="1060740"/>
          </a:xfrm>
          <a:prstGeom prst="rect">
            <a:avLst/>
          </a:prstGeom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5868A191-7C6E-277F-AEF3-E58FAD2BE3E7}"/>
              </a:ext>
            </a:extLst>
          </p:cNvPr>
          <p:cNvSpPr/>
          <p:nvPr/>
        </p:nvSpPr>
        <p:spPr>
          <a:xfrm>
            <a:off x="-245699" y="666810"/>
            <a:ext cx="979261" cy="53838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FD7E1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itpod Case Study | MAD - Digital Product Studio">
            <a:extLst>
              <a:ext uri="{FF2B5EF4-FFF2-40B4-BE49-F238E27FC236}">
                <a16:creationId xmlns:a16="http://schemas.microsoft.com/office/drawing/2014/main" id="{A62B2E73-0977-FDCB-2F86-7F27848E9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-70589" y="819340"/>
            <a:ext cx="725909" cy="23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2331A08-0BC1-D5C6-3A37-A11013EC3678}"/>
              </a:ext>
            </a:extLst>
          </p:cNvPr>
          <p:cNvSpPr/>
          <p:nvPr/>
        </p:nvSpPr>
        <p:spPr>
          <a:xfrm rot="15469700">
            <a:off x="-678711" y="2250472"/>
            <a:ext cx="2662852" cy="196890"/>
          </a:xfrm>
          <a:prstGeom prst="rightArrow">
            <a:avLst/>
          </a:prstGeom>
          <a:solidFill>
            <a:srgbClr val="006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5E938F-5100-87C3-5685-ACC1C129D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6731" y="888420"/>
            <a:ext cx="6604239" cy="3202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E33730-7BD4-9089-D3A3-3C28B82F08BD}"/>
              </a:ext>
            </a:extLst>
          </p:cNvPr>
          <p:cNvCxnSpPr>
            <a:cxnSpLocks/>
          </p:cNvCxnSpPr>
          <p:nvPr/>
        </p:nvCxnSpPr>
        <p:spPr>
          <a:xfrm flipH="1">
            <a:off x="1001672" y="1052660"/>
            <a:ext cx="4439008" cy="2578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4E735E72-5DF7-E322-7BA7-913C65C35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75" y="4620276"/>
            <a:ext cx="529715" cy="43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DA20D83-3219-6588-F875-6661B08B4A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4495" y="3791612"/>
            <a:ext cx="5793765" cy="118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25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7C48D-D050-9C8A-A98A-49D6232DD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Port Forwarding with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535E-3D23-AC0D-F979-6F835CF7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Requires MS Remote SSH Extension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Configure .</a:t>
            </a:r>
            <a:r>
              <a:rPr lang="en-US" dirty="0" err="1"/>
              <a:t>ssh</a:t>
            </a:r>
            <a:r>
              <a:rPr lang="en-US" dirty="0"/>
              <a:t>/config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A6061-60C4-640A-6280-2CBD31C50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B591C4-F1FA-D1DE-1CD2-6E6EB58A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A27E0C-7D3C-0CD2-65AF-A2FFF843B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415" y="1256820"/>
            <a:ext cx="4433216" cy="1216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CF7B61-A8FC-A6CF-AA50-D47BFA0AF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2370" y="3008760"/>
            <a:ext cx="3057143" cy="1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86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11EE-4F47-ECB4-C607-6D16F6C7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Gitpod</a:t>
            </a:r>
            <a:r>
              <a:rPr lang="en-US" dirty="0"/>
              <a:t> &amp; </a:t>
            </a:r>
            <a:r>
              <a:rPr lang="en-US" dirty="0" err="1"/>
              <a:t>JBang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EE7D7-EB8D-B1ED-70A4-220AC647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E3C79-F69A-D5DA-E241-8377FD0D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85466DA-E53B-D133-F20A-0496EF49E30C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7D4379B-6A31-F7F4-0968-2BEDF1649D88}"/>
              </a:ext>
            </a:extLst>
          </p:cNvPr>
          <p:cNvSpPr/>
          <p:nvPr/>
        </p:nvSpPr>
        <p:spPr>
          <a:xfrm>
            <a:off x="625771" y="1952928"/>
            <a:ext cx="3708015" cy="2506501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29DF6713-FA85-D6F1-7693-E0B10E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3549757" y="3955429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FC99E-E578-77F6-E11B-F0ABD8586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15" y="3206178"/>
            <a:ext cx="557820" cy="557820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698CFC7E-203E-944E-3DBE-1348D5828304}"/>
              </a:ext>
            </a:extLst>
          </p:cNvPr>
          <p:cNvSpPr/>
          <p:nvPr/>
        </p:nvSpPr>
        <p:spPr>
          <a:xfrm>
            <a:off x="1500807" y="2411857"/>
            <a:ext cx="2261479" cy="1776132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Linux VM</a:t>
            </a:r>
          </a:p>
        </p:txBody>
      </p:sp>
      <p:pic>
        <p:nvPicPr>
          <p:cNvPr id="15362" name="Picture 2" descr=" ">
            <a:extLst>
              <a:ext uri="{FF2B5EF4-FFF2-40B4-BE49-F238E27FC236}">
                <a16:creationId xmlns:a16="http://schemas.microsoft.com/office/drawing/2014/main" id="{C94D5291-1BEE-7B64-D8AA-0436CED29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90" y="3036556"/>
            <a:ext cx="1418030" cy="3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3FE08-6C38-5DD3-4FAB-95C5120CD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01" y="3036556"/>
            <a:ext cx="3192128" cy="17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E256F0-4FAD-DB85-78A8-3D0012E90A14}"/>
              </a:ext>
            </a:extLst>
          </p:cNvPr>
          <p:cNvSpPr txBox="1"/>
          <p:nvPr/>
        </p:nvSpPr>
        <p:spPr>
          <a:xfrm>
            <a:off x="-3368124" y="1473039"/>
            <a:ext cx="267713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1" dirty="0"/>
              <a:t>github.com/lucasjellema/devox2022-demos</a:t>
            </a:r>
          </a:p>
        </p:txBody>
      </p:sp>
      <p:pic>
        <p:nvPicPr>
          <p:cNvPr id="15364" name="Picture 4" descr="GitHub - Logos Download">
            <a:extLst>
              <a:ext uri="{FF2B5EF4-FFF2-40B4-BE49-F238E27FC236}">
                <a16:creationId xmlns:a16="http://schemas.microsoft.com/office/drawing/2014/main" id="{6BB510EF-CE26-F9B0-87F5-94158A87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5" y="961105"/>
            <a:ext cx="446689" cy="4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06F274-717D-3506-202A-5927C59CFEB2}"/>
              </a:ext>
            </a:extLst>
          </p:cNvPr>
          <p:cNvSpPr/>
          <p:nvPr/>
        </p:nvSpPr>
        <p:spPr>
          <a:xfrm>
            <a:off x="868680" y="1369376"/>
            <a:ext cx="853440" cy="1648144"/>
          </a:xfrm>
          <a:custGeom>
            <a:avLst/>
            <a:gdLst>
              <a:gd name="connsiteX0" fmla="*/ 853440 w 853440"/>
              <a:gd name="connsiteY0" fmla="*/ 1648144 h 1648144"/>
              <a:gd name="connsiteX1" fmla="*/ 0 w 853440"/>
              <a:gd name="connsiteY1" fmla="*/ 2224 h 1648144"/>
              <a:gd name="connsiteX2" fmla="*/ 853440 w 853440"/>
              <a:gd name="connsiteY2" fmla="*/ 1366204 h 164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440" h="1648144">
                <a:moveTo>
                  <a:pt x="853440" y="1648144"/>
                </a:moveTo>
                <a:cubicBezTo>
                  <a:pt x="426720" y="848679"/>
                  <a:pt x="0" y="49214"/>
                  <a:pt x="0" y="2224"/>
                </a:cubicBezTo>
                <a:cubicBezTo>
                  <a:pt x="0" y="-44766"/>
                  <a:pt x="426720" y="660719"/>
                  <a:pt x="853440" y="136620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7FB8C972-E14C-9A73-9995-AB56B336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38" y="2692251"/>
            <a:ext cx="650538" cy="6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77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E773BD-DF12-4204-5FA0-523DBA0C5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Backstage Workspace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E108477-3CB4-9A40-853B-FF90650AE2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56373-C739-C866-9D0A-BD985C15A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C14A02-E2F7-AEC6-D344-9B8C13FB4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8B6B3D2D-18D8-9688-665E-4F8724C56EA6}"/>
              </a:ext>
            </a:extLst>
          </p:cNvPr>
          <p:cNvSpPr/>
          <p:nvPr/>
        </p:nvSpPr>
        <p:spPr>
          <a:xfrm>
            <a:off x="625771" y="1952928"/>
            <a:ext cx="3708015" cy="2506501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Gitpod Case Study | MAD - Digital Product Studio">
            <a:extLst>
              <a:ext uri="{FF2B5EF4-FFF2-40B4-BE49-F238E27FC236}">
                <a16:creationId xmlns:a16="http://schemas.microsoft.com/office/drawing/2014/main" id="{E2557D74-3E24-3C55-F3C2-01C0AB122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2243924" y="1808928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D74AA-3072-15A1-4406-68E7A4DE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915" y="3206178"/>
            <a:ext cx="557820" cy="557820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9479FC51-7908-ED28-CA62-12A29F5CD7B8}"/>
              </a:ext>
            </a:extLst>
          </p:cNvPr>
          <p:cNvSpPr/>
          <p:nvPr/>
        </p:nvSpPr>
        <p:spPr>
          <a:xfrm>
            <a:off x="1500807" y="2411857"/>
            <a:ext cx="2261479" cy="1776132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Linux VM</a:t>
            </a:r>
          </a:p>
        </p:txBody>
      </p:sp>
      <p:pic>
        <p:nvPicPr>
          <p:cNvPr id="14" name="Picture 4" descr="GitHub - Logos Download">
            <a:extLst>
              <a:ext uri="{FF2B5EF4-FFF2-40B4-BE49-F238E27FC236}">
                <a16:creationId xmlns:a16="http://schemas.microsoft.com/office/drawing/2014/main" id="{F9AB6024-EB1A-5EC5-45DA-F2F4DFCE5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5" y="961105"/>
            <a:ext cx="446689" cy="4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D44FEA0-379A-B73F-C842-27652BFA3971}"/>
              </a:ext>
            </a:extLst>
          </p:cNvPr>
          <p:cNvSpPr/>
          <p:nvPr/>
        </p:nvSpPr>
        <p:spPr>
          <a:xfrm>
            <a:off x="868680" y="1369376"/>
            <a:ext cx="853440" cy="1648144"/>
          </a:xfrm>
          <a:custGeom>
            <a:avLst/>
            <a:gdLst>
              <a:gd name="connsiteX0" fmla="*/ 853440 w 853440"/>
              <a:gd name="connsiteY0" fmla="*/ 1648144 h 1648144"/>
              <a:gd name="connsiteX1" fmla="*/ 0 w 853440"/>
              <a:gd name="connsiteY1" fmla="*/ 2224 h 1648144"/>
              <a:gd name="connsiteX2" fmla="*/ 853440 w 853440"/>
              <a:gd name="connsiteY2" fmla="*/ 1366204 h 164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440" h="1648144">
                <a:moveTo>
                  <a:pt x="853440" y="1648144"/>
                </a:moveTo>
                <a:cubicBezTo>
                  <a:pt x="426720" y="848679"/>
                  <a:pt x="0" y="49214"/>
                  <a:pt x="0" y="2224"/>
                </a:cubicBezTo>
                <a:cubicBezTo>
                  <a:pt x="0" y="-44766"/>
                  <a:pt x="426720" y="660719"/>
                  <a:pt x="853440" y="136620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943255-75BE-B17D-6842-3C40C393EC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018" y="3904431"/>
            <a:ext cx="976859" cy="537675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428626A2-70E2-8CBF-62CB-5DF16106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7953" y="4442106"/>
            <a:ext cx="529715" cy="43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3DB5BAB-690F-7CE5-2C6E-0A8ECF17D4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6083" y="3074830"/>
            <a:ext cx="1638095" cy="47619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8D4164C-4DA4-1066-73C3-437A37ABADD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8833" b="32307"/>
          <a:stretch/>
        </p:blipFill>
        <p:spPr>
          <a:xfrm>
            <a:off x="4543090" y="208739"/>
            <a:ext cx="4954550" cy="2363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7177D60A-AA9F-6556-0042-65CC323727AF}"/>
              </a:ext>
            </a:extLst>
          </p:cNvPr>
          <p:cNvSpPr/>
          <p:nvPr/>
        </p:nvSpPr>
        <p:spPr>
          <a:xfrm rot="12664095">
            <a:off x="3238890" y="3571882"/>
            <a:ext cx="1350240" cy="196890"/>
          </a:xfrm>
          <a:prstGeom prst="rightArrow">
            <a:avLst/>
          </a:prstGeom>
          <a:solidFill>
            <a:srgbClr val="006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60D9380-E858-6560-4EDE-292BEBE6ED8F}"/>
              </a:ext>
            </a:extLst>
          </p:cNvPr>
          <p:cNvCxnSpPr>
            <a:cxnSpLocks/>
          </p:cNvCxnSpPr>
          <p:nvPr/>
        </p:nvCxnSpPr>
        <p:spPr>
          <a:xfrm flipH="1">
            <a:off x="4543090" y="323069"/>
            <a:ext cx="2070827" cy="3581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7478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955D33-6277-354E-0381-88FDA11C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wait, there is more</a:t>
            </a:r>
          </a:p>
        </p:txBody>
      </p:sp>
      <p:pic>
        <p:nvPicPr>
          <p:cNvPr id="2050" name="Picture 2" descr="But Wait, There's More! by Toy Vault — Kickstarter">
            <a:extLst>
              <a:ext uri="{FF2B5EF4-FFF2-40B4-BE49-F238E27FC236}">
                <a16:creationId xmlns:a16="http://schemas.microsoft.com/office/drawing/2014/main" id="{EB31F1AE-7008-F0BE-04A6-95CD41662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2000"/>
            <a:ext cx="7159081" cy="402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GitHub Codespaces Desktop App for Mac and PC | WebCatalog">
            <a:extLst>
              <a:ext uri="{FF2B5EF4-FFF2-40B4-BE49-F238E27FC236}">
                <a16:creationId xmlns:a16="http://schemas.microsoft.com/office/drawing/2014/main" id="{3B43A009-F164-5CF6-5ACA-B7AA3D200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79" y="3768570"/>
            <a:ext cx="1165860" cy="116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4027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997684E4-0961-F72A-05AE-5A6FC76B5FAC}"/>
              </a:ext>
            </a:extLst>
          </p:cNvPr>
          <p:cNvSpPr/>
          <p:nvPr/>
        </p:nvSpPr>
        <p:spPr>
          <a:xfrm>
            <a:off x="4031999" y="1522441"/>
            <a:ext cx="6375072" cy="37800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0060C0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98E1F-EE3A-ADB8-38CC-A321BDDF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93F7-25F3-6E02-E5FB-9F3508796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936BA-D4D6-8C68-C571-372D936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CD468-5A8B-66F6-DC40-B273D6C3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34B4339-B87D-3889-55D2-D7F409F8B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101"/>
            <a:ext cx="4712800" cy="3124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BE3AAA6-592C-9E01-85C0-22CE25FDA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204" y="2122776"/>
            <a:ext cx="5938487" cy="2732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C5A7FB3-4752-CA7B-EE86-DFF19617806A}"/>
              </a:ext>
            </a:extLst>
          </p:cNvPr>
          <p:cNvCxnSpPr/>
          <p:nvPr/>
        </p:nvCxnSpPr>
        <p:spPr>
          <a:xfrm>
            <a:off x="4262034" y="2122776"/>
            <a:ext cx="937647" cy="7798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0" name="Picture 2" descr="GitHub Codespaces Desktop App for Mac and PC | WebCatalog">
            <a:extLst>
              <a:ext uri="{FF2B5EF4-FFF2-40B4-BE49-F238E27FC236}">
                <a16:creationId xmlns:a16="http://schemas.microsoft.com/office/drawing/2014/main" id="{22CA27F7-7313-19A5-6018-966AF99B5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1419" y="1729188"/>
            <a:ext cx="525162" cy="52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0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8D148-DBD6-6573-C5F0-259A76161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locally in a GitHub </a:t>
            </a:r>
            <a:r>
              <a:rPr lang="en-US" dirty="0" err="1"/>
              <a:t>Codespace</a:t>
            </a:r>
            <a:endParaRPr lang="en-US" dirty="0"/>
          </a:p>
        </p:txBody>
      </p:sp>
      <p:pic>
        <p:nvPicPr>
          <p:cNvPr id="9" name="Snagit_SNGOUT2142">
            <a:extLst>
              <a:ext uri="{FF2B5EF4-FFF2-40B4-BE49-F238E27FC236}">
                <a16:creationId xmlns:a16="http://schemas.microsoft.com/office/drawing/2014/main" id="{4FFA000E-51A1-5099-1ECF-959CCCCADB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2633" y="2513120"/>
            <a:ext cx="4791299" cy="209860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E6E29C-4906-1758-2278-E1A47B260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BF325D-FB34-0575-DE01-B4805F6AA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A9CF99-D172-26E9-34BB-492C80B9F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62" y="792000"/>
            <a:ext cx="7426075" cy="1441578"/>
          </a:xfrm>
          <a:prstGeom prst="rect">
            <a:avLst/>
          </a:prstGeom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6A4278D-E4D4-2FFF-26B4-E643BC4D278D}"/>
              </a:ext>
            </a:extLst>
          </p:cNvPr>
          <p:cNvSpPr/>
          <p:nvPr/>
        </p:nvSpPr>
        <p:spPr>
          <a:xfrm>
            <a:off x="4838700" y="419100"/>
            <a:ext cx="2583180" cy="652442"/>
          </a:xfrm>
          <a:prstGeom prst="wedgeRect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Install GitHub </a:t>
            </a:r>
            <a:r>
              <a:rPr lang="en-US" dirty="0" err="1"/>
              <a:t>Codespaces</a:t>
            </a:r>
            <a:r>
              <a:rPr lang="en-US" dirty="0"/>
              <a:t> extension in VS Code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6E52AC4-D968-1D0F-4426-53D2131D5669}"/>
              </a:ext>
            </a:extLst>
          </p:cNvPr>
          <p:cNvSpPr/>
          <p:nvPr/>
        </p:nvSpPr>
        <p:spPr>
          <a:xfrm>
            <a:off x="1020068" y="3322320"/>
            <a:ext cx="2583180" cy="652442"/>
          </a:xfrm>
          <a:prstGeom prst="wedgeRectCallout">
            <a:avLst>
              <a:gd name="adj1" fmla="val 44359"/>
              <a:gd name="adj2" fmla="val 10688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Remote Explorer shows GitHub </a:t>
            </a:r>
            <a:r>
              <a:rPr lang="en-US" dirty="0" err="1"/>
              <a:t>Codespaces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76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B7F50-7C4D-D46B-39E5-C2DD318D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52">
            <a:extLst>
              <a:ext uri="{FF2B5EF4-FFF2-40B4-BE49-F238E27FC236}">
                <a16:creationId xmlns:a16="http://schemas.microsoft.com/office/drawing/2014/main" id="{01C283B8-009B-719E-CFA1-C8968C978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547" y="200352"/>
            <a:ext cx="4139458" cy="187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C12E3-2A53-5865-DE22-4FF5B359A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5D54F-0B41-2138-54FE-281BC2A37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9" name="Snagit_SNGOUT2161">
            <a:extLst>
              <a:ext uri="{FF2B5EF4-FFF2-40B4-BE49-F238E27FC236}">
                <a16:creationId xmlns:a16="http://schemas.microsoft.com/office/drawing/2014/main" id="{1A672024-6035-F51F-F478-60AA07FBB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423" y="1569720"/>
            <a:ext cx="2141106" cy="3185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nagit_SNGOUT2114">
            <a:extLst>
              <a:ext uri="{FF2B5EF4-FFF2-40B4-BE49-F238E27FC236}">
                <a16:creationId xmlns:a16="http://schemas.microsoft.com/office/drawing/2014/main" id="{78C6354D-8ABB-6756-9D9F-A07228CFE9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1295" y="969820"/>
            <a:ext cx="1968407" cy="3719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E8C222E7-5443-B559-BC2E-C83D5C46905E}"/>
              </a:ext>
            </a:extLst>
          </p:cNvPr>
          <p:cNvSpPr/>
          <p:nvPr/>
        </p:nvSpPr>
        <p:spPr>
          <a:xfrm>
            <a:off x="4445423" y="139558"/>
            <a:ext cx="2583180" cy="652442"/>
          </a:xfrm>
          <a:prstGeom prst="wedgeRectCallout">
            <a:avLst>
              <a:gd name="adj1" fmla="val -91334"/>
              <a:gd name="adj2" fmla="val 14542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in to GitHub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E015F859-52C8-5A93-FAC8-E14BA425EF7F}"/>
              </a:ext>
            </a:extLst>
          </p:cNvPr>
          <p:cNvSpPr/>
          <p:nvPr/>
        </p:nvSpPr>
        <p:spPr>
          <a:xfrm>
            <a:off x="2590799" y="3165648"/>
            <a:ext cx="1509857" cy="652442"/>
          </a:xfrm>
          <a:prstGeom prst="wedgeRectCallout">
            <a:avLst>
              <a:gd name="adj1" fmla="val 83532"/>
              <a:gd name="adj2" fmla="val -77651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MFA connection to GitHub</a:t>
            </a:r>
          </a:p>
        </p:txBody>
      </p:sp>
    </p:spTree>
    <p:extLst>
      <p:ext uri="{BB962C8B-B14F-4D97-AF65-F5344CB8AC3E}">
        <p14:creationId xmlns:p14="http://schemas.microsoft.com/office/powerpoint/2010/main" val="280130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29D-3A17-0168-7FDE-84E2992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Workshop at Conference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C698-6C96-FAC4-5993-63B9E2C2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24002" cy="3780000"/>
          </a:xfrm>
        </p:spPr>
        <p:txBody>
          <a:bodyPr/>
          <a:lstStyle/>
          <a:p>
            <a:r>
              <a:rPr lang="en-US" dirty="0"/>
              <a:t>Download workshop resources to your laptop</a:t>
            </a:r>
          </a:p>
          <a:p>
            <a:pPr lvl="1"/>
            <a:r>
              <a:rPr lang="en-US" dirty="0"/>
              <a:t>over the conference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with 100s of other attendees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Or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95D77-BD68-0684-3204-9DA95C57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59A1-E16F-B7F7-318D-87A53FBB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AC85043-2AE5-BF5F-27DE-F9BCF702A5CA}"/>
              </a:ext>
            </a:extLst>
          </p:cNvPr>
          <p:cNvSpPr/>
          <p:nvPr/>
        </p:nvSpPr>
        <p:spPr>
          <a:xfrm>
            <a:off x="2121285" y="3101309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4E667328-9D8D-C17E-31C9-9B52D9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2755407" y="3346709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5CB4BD9-8F9C-8B3B-BD8F-A721985A905E}"/>
              </a:ext>
            </a:extLst>
          </p:cNvPr>
          <p:cNvSpPr/>
          <p:nvPr/>
        </p:nvSpPr>
        <p:spPr>
          <a:xfrm>
            <a:off x="2484120" y="3905249"/>
            <a:ext cx="1686755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pic>
        <p:nvPicPr>
          <p:cNvPr id="12" name="Picture 11" descr="A group of people sitting at tables&#10;&#10;Description automatically generated with medium confidence">
            <a:extLst>
              <a:ext uri="{FF2B5EF4-FFF2-40B4-BE49-F238E27FC236}">
                <a16:creationId xmlns:a16="http://schemas.microsoft.com/office/drawing/2014/main" id="{E47096A3-7A07-56D2-93FA-E5ED6CAD7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0" y="718742"/>
            <a:ext cx="3681119" cy="276083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A21D3B-2C28-3526-9B45-1C93245C8D7D}"/>
              </a:ext>
            </a:extLst>
          </p:cNvPr>
          <p:cNvSpPr/>
          <p:nvPr/>
        </p:nvSpPr>
        <p:spPr>
          <a:xfrm>
            <a:off x="1293937" y="3553378"/>
            <a:ext cx="1069725" cy="566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F5316DFA-E6F0-22D2-638B-6EB48902241C}"/>
              </a:ext>
            </a:extLst>
          </p:cNvPr>
          <p:cNvSpPr/>
          <p:nvPr/>
        </p:nvSpPr>
        <p:spPr>
          <a:xfrm>
            <a:off x="194184" y="3003269"/>
            <a:ext cx="1073360" cy="6868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5A0F212D-20E7-266D-22FB-B66C07E81148}"/>
              </a:ext>
            </a:extLst>
          </p:cNvPr>
          <p:cNvSpPr/>
          <p:nvPr/>
        </p:nvSpPr>
        <p:spPr>
          <a:xfrm>
            <a:off x="319739" y="3865649"/>
            <a:ext cx="1073360" cy="68688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3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98E1F-EE3A-ADB8-38CC-A321BDDFA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293F7-25F3-6E02-E5FB-9F3508796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0936BA-D4D6-8C68-C571-372D9367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0CD468-5A8B-66F6-DC40-B273D6C3A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520593-0A7B-6B5F-25DD-B9D5A97DF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04" y="222000"/>
            <a:ext cx="3981536" cy="24328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1DF7E0-88BF-2F6C-B833-2D54E7945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300" y="2948940"/>
            <a:ext cx="4180700" cy="1754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C2FEDE4-9E75-F239-B64B-4E1B63E6372E}"/>
              </a:ext>
            </a:extLst>
          </p:cNvPr>
          <p:cNvSpPr/>
          <p:nvPr/>
        </p:nvSpPr>
        <p:spPr>
          <a:xfrm>
            <a:off x="4511039" y="648000"/>
            <a:ext cx="2019301" cy="432000"/>
          </a:xfrm>
          <a:prstGeom prst="wedgeRectCallout">
            <a:avLst>
              <a:gd name="adj1" fmla="val -93350"/>
              <a:gd name="adj2" fmla="val 59669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Inspect </a:t>
            </a:r>
            <a:r>
              <a:rPr lang="en-US" dirty="0" err="1"/>
              <a:t>Codespaces</a:t>
            </a:r>
            <a:r>
              <a:rPr lang="en-US" dirty="0"/>
              <a:t> – open </a:t>
            </a:r>
            <a:r>
              <a:rPr lang="en-US" dirty="0" err="1"/>
              <a:t>codespace</a:t>
            </a:r>
            <a:endParaRPr lang="en-US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2761DE03-9966-A7A8-0D75-18C004463F8F}"/>
              </a:ext>
            </a:extLst>
          </p:cNvPr>
          <p:cNvSpPr/>
          <p:nvPr/>
        </p:nvSpPr>
        <p:spPr>
          <a:xfrm>
            <a:off x="6606539" y="2660940"/>
            <a:ext cx="2019301" cy="792000"/>
          </a:xfrm>
          <a:prstGeom prst="wedgeRectCallout">
            <a:avLst>
              <a:gd name="adj1" fmla="val -54482"/>
              <a:gd name="adj2" fmla="val 144817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Initializing Remote Connection &amp; Starting the </a:t>
            </a:r>
            <a:r>
              <a:rPr lang="en-US" dirty="0" err="1"/>
              <a:t>Codespace</a:t>
            </a:r>
            <a:endParaRPr lang="en-US" dirty="0"/>
          </a:p>
        </p:txBody>
      </p:sp>
      <p:grpSp>
        <p:nvGrpSpPr>
          <p:cNvPr id="21" name="!!codespace">
            <a:extLst>
              <a:ext uri="{FF2B5EF4-FFF2-40B4-BE49-F238E27FC236}">
                <a16:creationId xmlns:a16="http://schemas.microsoft.com/office/drawing/2014/main" id="{FF806564-10F6-47E5-8EC5-B2A5E350ED3A}"/>
              </a:ext>
            </a:extLst>
          </p:cNvPr>
          <p:cNvGrpSpPr/>
          <p:nvPr/>
        </p:nvGrpSpPr>
        <p:grpSpPr>
          <a:xfrm>
            <a:off x="4301598" y="4154460"/>
            <a:ext cx="979261" cy="538380"/>
            <a:chOff x="4301598" y="4154460"/>
            <a:chExt cx="979261" cy="538380"/>
          </a:xfrm>
        </p:grpSpPr>
        <p:sp>
          <p:nvSpPr>
            <p:cNvPr id="19" name="Cloud 18">
              <a:extLst>
                <a:ext uri="{FF2B5EF4-FFF2-40B4-BE49-F238E27FC236}">
                  <a16:creationId xmlns:a16="http://schemas.microsoft.com/office/drawing/2014/main" id="{3175E2A2-137F-D031-F3F4-C4E2300DA37C}"/>
                </a:ext>
              </a:extLst>
            </p:cNvPr>
            <p:cNvSpPr/>
            <p:nvPr/>
          </p:nvSpPr>
          <p:spPr>
            <a:xfrm>
              <a:off x="4301598" y="4154460"/>
              <a:ext cx="979261" cy="538380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60C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2" descr="GitHub Codespaces Desktop App for Mac and PC | WebCatalog">
              <a:extLst>
                <a:ext uri="{FF2B5EF4-FFF2-40B4-BE49-F238E27FC236}">
                  <a16:creationId xmlns:a16="http://schemas.microsoft.com/office/drawing/2014/main" id="{E6AFF60A-4E27-8D01-039D-C738DEBB9B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480" y="4208256"/>
              <a:ext cx="431676" cy="431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788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56177-735D-92B5-554D-5F0FDEE1E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AA6E-CADF-EF7A-DE74-F0C6F4744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0F9B84-20E5-432E-A8B9-AC85BA458D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41644A-C47A-FA9A-96AF-2954298D6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AD3684-5E42-20CB-AD11-3AB0B6C9C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" y="894090"/>
            <a:ext cx="7993380" cy="313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3257901-BEBB-4868-C164-05905AC3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42" y="4026630"/>
            <a:ext cx="529715" cy="43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!!codespaceGroup 12">
            <a:extLst>
              <a:ext uri="{FF2B5EF4-FFF2-40B4-BE49-F238E27FC236}">
                <a16:creationId xmlns:a16="http://schemas.microsoft.com/office/drawing/2014/main" id="{4640D34E-316A-505F-9439-480845C5584A}"/>
              </a:ext>
            </a:extLst>
          </p:cNvPr>
          <p:cNvGrpSpPr/>
          <p:nvPr/>
        </p:nvGrpSpPr>
        <p:grpSpPr>
          <a:xfrm>
            <a:off x="19158" y="462414"/>
            <a:ext cx="979261" cy="538380"/>
            <a:chOff x="19158" y="462414"/>
            <a:chExt cx="979261" cy="538380"/>
          </a:xfrm>
        </p:grpSpPr>
        <p:sp>
          <p:nvSpPr>
            <p:cNvPr id="8" name="Cloud 7">
              <a:extLst>
                <a:ext uri="{FF2B5EF4-FFF2-40B4-BE49-F238E27FC236}">
                  <a16:creationId xmlns:a16="http://schemas.microsoft.com/office/drawing/2014/main" id="{37BB9554-0240-DA73-E65C-C1CFC4CBAF3C}"/>
                </a:ext>
              </a:extLst>
            </p:cNvPr>
            <p:cNvSpPr/>
            <p:nvPr/>
          </p:nvSpPr>
          <p:spPr>
            <a:xfrm>
              <a:off x="19158" y="462414"/>
              <a:ext cx="979261" cy="538380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60C0"/>
              </a:solidFill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GitHub Codespaces Desktop App for Mac and PC | WebCatalog">
              <a:extLst>
                <a:ext uri="{FF2B5EF4-FFF2-40B4-BE49-F238E27FC236}">
                  <a16:creationId xmlns:a16="http://schemas.microsoft.com/office/drawing/2014/main" id="{12AF3171-05E5-FB8B-76C5-FA7BA8D555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040" y="516210"/>
              <a:ext cx="431676" cy="431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C73DFC-DE3E-5F6F-8C8E-BC962415F96F}"/>
              </a:ext>
            </a:extLst>
          </p:cNvPr>
          <p:cNvSpPr/>
          <p:nvPr/>
        </p:nvSpPr>
        <p:spPr>
          <a:xfrm rot="13645405">
            <a:off x="544774" y="1120964"/>
            <a:ext cx="783437" cy="196890"/>
          </a:xfrm>
          <a:prstGeom prst="rightArrow">
            <a:avLst/>
          </a:prstGeom>
          <a:solidFill>
            <a:srgbClr val="006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5E7630E9-9A23-073E-D39A-536C50250C24}"/>
              </a:ext>
            </a:extLst>
          </p:cNvPr>
          <p:cNvSpPr/>
          <p:nvPr/>
        </p:nvSpPr>
        <p:spPr>
          <a:xfrm>
            <a:off x="6052409" y="3255111"/>
            <a:ext cx="2583180" cy="652442"/>
          </a:xfrm>
          <a:prstGeom prst="wedgeRectCallout">
            <a:avLst>
              <a:gd name="adj1" fmla="val -66261"/>
              <a:gd name="adj2" fmla="val -26262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Forward ports in VS Code to SSH tunnel localhost requests to </a:t>
            </a:r>
            <a:r>
              <a:rPr lang="en-US" dirty="0" err="1"/>
              <a:t>Codespace</a:t>
            </a:r>
            <a:r>
              <a:rPr lang="en-US" dirty="0"/>
              <a:t> in the cloud</a:t>
            </a:r>
          </a:p>
        </p:txBody>
      </p:sp>
    </p:spTree>
    <p:extLst>
      <p:ext uri="{BB962C8B-B14F-4D97-AF65-F5344CB8AC3E}">
        <p14:creationId xmlns:p14="http://schemas.microsoft.com/office/powerpoint/2010/main" val="3819536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955D33-6277-354E-0381-88FDA11C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Codespaces</a:t>
            </a:r>
            <a:r>
              <a:rPr lang="en-US" dirty="0"/>
              <a:t> – Options and Prices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8CA7408F-24A8-2C55-1B76-902C7E541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541" y="-318731"/>
            <a:ext cx="6167438" cy="613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AC7972-4775-7FED-0CF1-FBEF14F6F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053" y="982980"/>
            <a:ext cx="3980576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006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27DC-DEF2-47FE-9F21-F2717D3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C73A-450E-478A-AB43-88F34EA43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..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678CB-7D8D-42D0-AB17-B8374C7B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D16D7-39EE-48BA-A742-27884AE1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F9E988-17B5-4250-AF0C-4F8A0767A32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24219627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29D-3A17-0168-7FDE-84E2992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– Cloud &amp; Browser Based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C698-6C96-FAC4-5993-63B9E2C2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24002" cy="3780000"/>
          </a:xfrm>
        </p:spPr>
        <p:txBody>
          <a:bodyPr/>
          <a:lstStyle/>
          <a:p>
            <a:r>
              <a:rPr lang="en-US" dirty="0"/>
              <a:t>VM with VS Code &amp; 10 language runtimes + 20 tools</a:t>
            </a:r>
          </a:p>
          <a:p>
            <a:pPr lvl="1"/>
            <a:r>
              <a:rPr lang="en-US" dirty="0"/>
              <a:t>including Docker</a:t>
            </a:r>
          </a:p>
          <a:p>
            <a:pPr lvl="1"/>
            <a:r>
              <a:rPr lang="en-US" dirty="0"/>
              <a:t>8-12 GB RAM, 6 </a:t>
            </a:r>
            <a:r>
              <a:rPr lang="en-US" dirty="0" err="1"/>
              <a:t>vCores</a:t>
            </a:r>
            <a:r>
              <a:rPr lang="en-US" dirty="0"/>
              <a:t>, 30 GB Storage</a:t>
            </a:r>
          </a:p>
          <a:p>
            <a:r>
              <a:rPr lang="en-US" dirty="0"/>
              <a:t>Predefined Setup &amp; Startup – based on Git repo</a:t>
            </a:r>
          </a:p>
          <a:p>
            <a:pPr lvl="1"/>
            <a:r>
              <a:rPr lang="en-US" dirty="0"/>
              <a:t>download files, start services, run containers, open files </a:t>
            </a:r>
          </a:p>
          <a:p>
            <a:r>
              <a:rPr lang="en-US" dirty="0"/>
              <a:t>Free plan: 50 hours / month (next 50 hours: $8/month)</a:t>
            </a:r>
          </a:p>
          <a:p>
            <a:pPr lvl="1"/>
            <a:r>
              <a:rPr lang="en-US" dirty="0"/>
              <a:t>with GitHub or GitLab account</a:t>
            </a:r>
          </a:p>
          <a:p>
            <a:r>
              <a:rPr lang="en-US" dirty="0"/>
              <a:t>Open Source platform - self-hosted is an option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95D77-BD68-0684-3204-9DA95C57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59A1-E16F-B7F7-318D-87A53FBB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AC85043-2AE5-BF5F-27DE-F9BCF702A5CA}"/>
              </a:ext>
            </a:extLst>
          </p:cNvPr>
          <p:cNvSpPr/>
          <p:nvPr/>
        </p:nvSpPr>
        <p:spPr>
          <a:xfrm>
            <a:off x="6441825" y="546600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4E667328-9D8D-C17E-31C9-9B52D9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075947" y="792000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D7100-077C-C72C-5E29-BC0E6A84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69" y="1440000"/>
            <a:ext cx="557820" cy="557820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5CB4BD9-8F9C-8B3B-BD8F-A721985A905E}"/>
              </a:ext>
            </a:extLst>
          </p:cNvPr>
          <p:cNvSpPr/>
          <p:nvPr/>
        </p:nvSpPr>
        <p:spPr>
          <a:xfrm>
            <a:off x="7316861" y="1350540"/>
            <a:ext cx="1174554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193295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5E673D9-EB11-2A98-ACCE-2E5F2DAB2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Workshop with 50+ students at Fontys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8BB75-B6BF-2B25-B025-58717B5C0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5"/>
          <a:stretch/>
        </p:blipFill>
        <p:spPr>
          <a:xfrm>
            <a:off x="719998" y="900001"/>
            <a:ext cx="5940000" cy="34019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3DE10-2B0F-59EF-4121-40D8E205E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64BA6-F09F-4BF9-9F2E-46852115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4</a:t>
            </a:fld>
            <a:endParaRPr lang="nl-NL"/>
          </a:p>
        </p:txBody>
      </p:sp>
      <p:pic>
        <p:nvPicPr>
          <p:cNvPr id="9" name="Content Placeholder 8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9C48BD10-7C11-525B-5FE0-C104DCE339E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l="28385" r="22385"/>
          <a:stretch/>
        </p:blipFill>
        <p:spPr>
          <a:xfrm>
            <a:off x="6840000" y="810001"/>
            <a:ext cx="2304000" cy="3510000"/>
          </a:xfrm>
          <a:noFill/>
        </p:spPr>
      </p:pic>
    </p:spTree>
    <p:extLst>
      <p:ext uri="{BB962C8B-B14F-4D97-AF65-F5344CB8AC3E}">
        <p14:creationId xmlns:p14="http://schemas.microsoft.com/office/powerpoint/2010/main" val="1006626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29D-3A17-0168-7FDE-84E2992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– Cloud &amp; Browser Based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C698-6C96-FAC4-5993-63B9E2C2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24002" cy="37800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Gitpod</a:t>
            </a:r>
            <a:r>
              <a:rPr lang="en-US" dirty="0"/>
              <a:t> Workspace is created from a Git repository</a:t>
            </a:r>
          </a:p>
          <a:p>
            <a:pPr lvl="1"/>
            <a:r>
              <a:rPr lang="en-US" dirty="0"/>
              <a:t>for specific branch, tag, PR</a:t>
            </a:r>
          </a:p>
          <a:p>
            <a:pPr lvl="1"/>
            <a:r>
              <a:rPr lang="en-US" dirty="0"/>
              <a:t>simple URL is all it takes:  https://gitpod.io/#&lt;git repo </a:t>
            </a:r>
            <a:r>
              <a:rPr lang="en-US" dirty="0" err="1"/>
              <a:t>url</a:t>
            </a:r>
            <a:r>
              <a:rPr lang="en-US" dirty="0"/>
              <a:t>&gt;</a:t>
            </a:r>
          </a:p>
          <a:p>
            <a:r>
              <a:rPr lang="en-US" dirty="0"/>
              <a:t>Automatically contains sources from repository</a:t>
            </a:r>
          </a:p>
          <a:p>
            <a:r>
              <a:rPr lang="en-US" dirty="0"/>
              <a:t>Great for: trying things out, reviewing a PR, contributing to OSS,</a:t>
            </a:r>
            <a:br>
              <a:rPr lang="en-US" dirty="0"/>
            </a:br>
            <a:r>
              <a:rPr lang="en-US" dirty="0"/>
              <a:t>providing a workshop environment, working on any device &amp; anywhere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Share Workspace – collaborate live in same environment</a:t>
            </a:r>
          </a:p>
          <a:p>
            <a:r>
              <a:rPr lang="en-US" dirty="0"/>
              <a:t>Create and Share Snapshot – customized workspace ready to run</a:t>
            </a:r>
          </a:p>
          <a:p>
            <a:r>
              <a:rPr lang="en-US" dirty="0"/>
              <a:t>Expose public ports – access services and web applications in workspace from anywhere</a:t>
            </a:r>
          </a:p>
          <a:p>
            <a:r>
              <a:rPr lang="en-US" dirty="0"/>
              <a:t>Integration with local IDE (VS Code, JetBrains)</a:t>
            </a:r>
          </a:p>
          <a:p>
            <a:r>
              <a:rPr lang="en-US" dirty="0"/>
              <a:t>Potential benefits: cost saving, green?,  efficient, sparking learning &amp; innovation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95D77-BD68-0684-3204-9DA95C57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59A1-E16F-B7F7-318D-87A53FBB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AC85043-2AE5-BF5F-27DE-F9BCF702A5CA}"/>
              </a:ext>
            </a:extLst>
          </p:cNvPr>
          <p:cNvSpPr/>
          <p:nvPr/>
        </p:nvSpPr>
        <p:spPr>
          <a:xfrm>
            <a:off x="6441825" y="546600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4E667328-9D8D-C17E-31C9-9B52D9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075947" y="792000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D7100-077C-C72C-5E29-BC0E6A84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69" y="1440000"/>
            <a:ext cx="557820" cy="557820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5CB4BD9-8F9C-8B3B-BD8F-A721985A905E}"/>
              </a:ext>
            </a:extLst>
          </p:cNvPr>
          <p:cNvSpPr/>
          <p:nvPr/>
        </p:nvSpPr>
        <p:spPr>
          <a:xfrm>
            <a:off x="7316861" y="1350540"/>
            <a:ext cx="1174554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3522053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D1411A9-4024-0AFA-F8EF-4EE2320F8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Image </a:t>
            </a:r>
            <a:r>
              <a:rPr lang="en-US" dirty="0" err="1"/>
              <a:t>Gitpod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E38F3A2-2B9F-B1BC-EB0A-A640522F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822017" cy="3780000"/>
          </a:xfrm>
        </p:spPr>
        <p:txBody>
          <a:bodyPr/>
          <a:lstStyle/>
          <a:p>
            <a:r>
              <a:rPr lang="en-US" dirty="0"/>
              <a:t>Ubuntu 20.4</a:t>
            </a:r>
          </a:p>
          <a:p>
            <a:r>
              <a:rPr lang="en-US" dirty="0"/>
              <a:t>VS Code (browser based)</a:t>
            </a:r>
          </a:p>
          <a:p>
            <a:r>
              <a:rPr lang="en-US" dirty="0"/>
              <a:t>git, Docker, Docker Compose, Maven, Gradle, </a:t>
            </a:r>
            <a:r>
              <a:rPr lang="en-US" dirty="0" err="1"/>
              <a:t>npm</a:t>
            </a:r>
            <a:r>
              <a:rPr lang="en-US" dirty="0"/>
              <a:t>, </a:t>
            </a:r>
            <a:r>
              <a:rPr lang="en-US" dirty="0" err="1"/>
              <a:t>jq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Nix, Homebrew, </a:t>
            </a:r>
            <a:r>
              <a:rPr lang="en-US" dirty="0" err="1"/>
              <a:t>Tailscale</a:t>
            </a:r>
            <a:r>
              <a:rPr lang="en-US" dirty="0"/>
              <a:t>, Nginx</a:t>
            </a:r>
          </a:p>
          <a:p>
            <a:r>
              <a:rPr lang="en-US" dirty="0"/>
              <a:t>Go, Java, Node.js, C/C++, </a:t>
            </a:r>
            <a:r>
              <a:rPr lang="en-US" dirty="0" err="1"/>
              <a:t>.Net</a:t>
            </a:r>
            <a:r>
              <a:rPr lang="en-US" dirty="0"/>
              <a:t>, Python, Ruby, Rust &amp; PHP, Clojure</a:t>
            </a:r>
          </a:p>
          <a:p>
            <a:endParaRPr lang="en-US" dirty="0"/>
          </a:p>
          <a:p>
            <a:r>
              <a:rPr lang="en-US" dirty="0"/>
              <a:t>Language specific base images</a:t>
            </a:r>
          </a:p>
          <a:p>
            <a:r>
              <a:rPr lang="en-US" dirty="0"/>
              <a:t>Full VNC image – for desktop applications (using X11 Display Server)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Fine tune at workspace startup time with </a:t>
            </a:r>
          </a:p>
          <a:p>
            <a:pPr lvl="1"/>
            <a:r>
              <a:rPr lang="en-US" dirty="0"/>
              <a:t>installation/configuration actions in .</a:t>
            </a:r>
            <a:r>
              <a:rPr lang="en-US" dirty="0" err="1"/>
              <a:t>gitpod.yaml</a:t>
            </a:r>
            <a:r>
              <a:rPr lang="en-US" dirty="0"/>
              <a:t> file (similar to </a:t>
            </a:r>
            <a:r>
              <a:rPr lang="en-US" i="1" dirty="0" err="1"/>
              <a:t>devcontainer.json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custom Docker-file</a:t>
            </a:r>
          </a:p>
          <a:p>
            <a:r>
              <a:rPr lang="en-US" dirty="0"/>
              <a:t>Use custom container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A464FF-E83E-FD00-4EED-09B0D9C0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9B8B0F-D092-8E59-9A3D-8DB0E5BC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98A71F54-3413-131C-2F57-389ED3202BA5}"/>
              </a:ext>
            </a:extLst>
          </p:cNvPr>
          <p:cNvSpPr/>
          <p:nvPr/>
        </p:nvSpPr>
        <p:spPr>
          <a:xfrm>
            <a:off x="4215521" y="736560"/>
            <a:ext cx="1174554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41004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loud 6">
            <a:extLst>
              <a:ext uri="{FF2B5EF4-FFF2-40B4-BE49-F238E27FC236}">
                <a16:creationId xmlns:a16="http://schemas.microsoft.com/office/drawing/2014/main" id="{E6F91A91-E1B8-DA03-4C2F-6EE1629BABD5}"/>
              </a:ext>
            </a:extLst>
          </p:cNvPr>
          <p:cNvSpPr/>
          <p:nvPr/>
        </p:nvSpPr>
        <p:spPr>
          <a:xfrm>
            <a:off x="5153968" y="982310"/>
            <a:ext cx="4515811" cy="429835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FD7E1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EE8396-CFB0-AE51-8776-583C5C8BF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from your local VS Code or JetBrains IDE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7B6B8-97D0-DA30-9398-902051038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 extensions for </a:t>
            </a:r>
            <a:r>
              <a:rPr lang="en-US" dirty="0" err="1"/>
              <a:t>Gitpod</a:t>
            </a:r>
            <a:r>
              <a:rPr lang="en-US" dirty="0"/>
              <a:t> – to work locally against </a:t>
            </a:r>
            <a:br>
              <a:rPr lang="en-US" dirty="0"/>
            </a:br>
            <a:r>
              <a:rPr lang="en-US" dirty="0"/>
              <a:t>remote </a:t>
            </a:r>
            <a:r>
              <a:rPr lang="en-US" dirty="0" err="1"/>
              <a:t>Gitpod</a:t>
            </a:r>
            <a:r>
              <a:rPr lang="en-US" dirty="0"/>
              <a:t> workspace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81BEC7-DDD9-A48F-4563-BA702963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2057FC-5F73-B637-7184-D99349289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1026" name="Picture 2" descr="SSH Gateway architecture in Gitpod">
            <a:extLst>
              <a:ext uri="{FF2B5EF4-FFF2-40B4-BE49-F238E27FC236}">
                <a16:creationId xmlns:a16="http://schemas.microsoft.com/office/drawing/2014/main" id="{83337ED5-4DE4-95F4-DD5C-94B311231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20" y="1178738"/>
            <a:ext cx="6789820" cy="3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F6145E62-5567-D9A1-9C9D-AEA807AE3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446" y="3549552"/>
            <a:ext cx="1346013" cy="11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BAD67E56-D23D-A5BC-99AB-CD213284DD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843826" y="4083177"/>
            <a:ext cx="844793" cy="271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597383-886E-44D9-F178-70BFD6B20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932" y="2537552"/>
            <a:ext cx="186811" cy="1868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56982F9-45B2-800F-F149-D26F1C8AD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9412" y="2826000"/>
            <a:ext cx="186811" cy="18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0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7BB48-D85F-85F0-76B6-540B100C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Gitpod</a:t>
            </a:r>
            <a:r>
              <a:rPr lang="en-US" dirty="0"/>
              <a:t> Remote extension in VS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C8D9DE-732F-7965-2F7D-ED33ABE13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56354-0061-25BC-4EE9-558E4892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20119-EAA9-674C-F0E3-2053F1DC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3B470E-FE6C-391D-68FD-8C737B612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888199"/>
            <a:ext cx="6896100" cy="27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08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17B36243-A43E-673E-AE49-C51DC30563C6}"/>
              </a:ext>
            </a:extLst>
          </p:cNvPr>
          <p:cNvSpPr/>
          <p:nvPr/>
        </p:nvSpPr>
        <p:spPr>
          <a:xfrm>
            <a:off x="-255214" y="647999"/>
            <a:ext cx="8679215" cy="2991721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rgbClr val="FD7E14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7BB48-D85F-85F0-76B6-540B100C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Workspace in VS Code Desktop (from cloud)</a:t>
            </a:r>
          </a:p>
        </p:txBody>
      </p:sp>
      <p:pic>
        <p:nvPicPr>
          <p:cNvPr id="8" name="Snagit_SNGOUT2124">
            <a:extLst>
              <a:ext uri="{FF2B5EF4-FFF2-40B4-BE49-F238E27FC236}">
                <a16:creationId xmlns:a16="http://schemas.microsoft.com/office/drawing/2014/main" id="{47FBEC61-A7DC-8415-E5C4-EF57DA7EAB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947096"/>
            <a:ext cx="6623050" cy="235681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456354-0061-25BC-4EE9-558E48927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A20119-EAA9-674C-F0E3-2053F1DC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372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6" ma:contentTypeDescription="Een nieuw document maken." ma:contentTypeScope="" ma:versionID="37fe1b1e1e7c65f35aeb2c74f2f94ebe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59fc7b1ae816db7f75dfbd665611573c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090F53-4F66-4A64-816B-E4917B42F2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0096d71-547d-4042-b14d-b0c176c18ef9"/>
    <ds:schemaRef ds:uri="http://purl.org/dc/terms/"/>
    <ds:schemaRef ds:uri="http://purl.org/dc/elements/1.1/"/>
    <ds:schemaRef ds:uri="c4a3eb09-d3f0-4928-b094-498861f3a0e3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11636</TotalTime>
  <Words>757</Words>
  <Application>Microsoft Office PowerPoint</Application>
  <PresentationFormat>On-screen Show (16:9)</PresentationFormat>
  <Paragraphs>128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Office-thema</vt:lpstr>
      <vt:lpstr> CDE - Cloud Development Environment   Gitpod GitHub Codespaces</vt:lpstr>
      <vt:lpstr>Handson Workshop at Conference</vt:lpstr>
      <vt:lpstr>Gitpod – Cloud &amp; Browser Based Development Environment</vt:lpstr>
      <vt:lpstr>Workshop with 50+ students at Fontys</vt:lpstr>
      <vt:lpstr>Gitpod – Cloud &amp; Browser Based Development Environment</vt:lpstr>
      <vt:lpstr>Base Image Gitpod</vt:lpstr>
      <vt:lpstr>Work from your local VS Code or JetBrains IDE </vt:lpstr>
      <vt:lpstr>Install Gitpod Remote extension in VS Code</vt:lpstr>
      <vt:lpstr>Open Workspace in VS Code Desktop (from cloud)</vt:lpstr>
      <vt:lpstr>Open local VS Code and provide SSH Token</vt:lpstr>
      <vt:lpstr>Services running in CDE can be accessed locally </vt:lpstr>
      <vt:lpstr>Services running in CDE can be accessed locally  thanks to Port Forwarding</vt:lpstr>
      <vt:lpstr>Port Forwarding with VS Code</vt:lpstr>
      <vt:lpstr>Demo – Gitpod &amp; JBang</vt:lpstr>
      <vt:lpstr>Gitpod Backstage Workspace</vt:lpstr>
      <vt:lpstr>But wait, there is more</vt:lpstr>
      <vt:lpstr>PowerPoint Presentation</vt:lpstr>
      <vt:lpstr>Work locally in a GitHub Codespace</vt:lpstr>
      <vt:lpstr>PowerPoint Presentation</vt:lpstr>
      <vt:lpstr>PowerPoint Presentation</vt:lpstr>
      <vt:lpstr>PowerPoint Presentation</vt:lpstr>
      <vt:lpstr>GitHub Codespaces – Options and Prices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OCI DevOps  APAC OCI Days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4</cp:revision>
  <dcterms:created xsi:type="dcterms:W3CDTF">2022-05-06T07:17:06Z</dcterms:created>
  <dcterms:modified xsi:type="dcterms:W3CDTF">2022-11-14T14:47:04Z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